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0.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1.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ink/ink1.xml" ContentType="application/inkml+xml"/>
  <Override PartName="/ppt/ink/ink2.xml" ContentType="application/inkml+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4.xml" ContentType="application/vnd.openxmlformats-officedocument.presentationml.notesSlide+xml"/>
  <Override PartName="/ppt/tags/tag3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4"/>
    <p:sldMasterId id="2147483804" r:id="rId5"/>
    <p:sldMasterId id="2147484488" r:id="rId6"/>
    <p:sldMasterId id="2147483885" r:id="rId7"/>
    <p:sldMasterId id="2147484539" r:id="rId8"/>
    <p:sldMasterId id="2147483966" r:id="rId9"/>
    <p:sldMasterId id="2147483655" r:id="rId10"/>
    <p:sldMasterId id="2147484209" r:id="rId11"/>
    <p:sldMasterId id="2147484264" r:id="rId12"/>
    <p:sldMasterId id="2147484510" r:id="rId13"/>
    <p:sldMasterId id="2147484319" r:id="rId14"/>
    <p:sldMasterId id="2147484128" r:id="rId15"/>
  </p:sldMasterIdLst>
  <p:notesMasterIdLst>
    <p:notesMasterId r:id="rId62"/>
  </p:notesMasterIdLst>
  <p:handoutMasterIdLst>
    <p:handoutMasterId r:id="rId63"/>
  </p:handoutMasterIdLst>
  <p:sldIdLst>
    <p:sldId id="573" r:id="rId16"/>
    <p:sldId id="668" r:id="rId17"/>
    <p:sldId id="393" r:id="rId18"/>
    <p:sldId id="2147473727" r:id="rId19"/>
    <p:sldId id="2147473917" r:id="rId20"/>
    <p:sldId id="2147473919" r:id="rId21"/>
    <p:sldId id="2147474014" r:id="rId22"/>
    <p:sldId id="2147474015" r:id="rId23"/>
    <p:sldId id="2147473901" r:id="rId24"/>
    <p:sldId id="2147473992" r:id="rId25"/>
    <p:sldId id="2147473885" r:id="rId26"/>
    <p:sldId id="2147473848" r:id="rId27"/>
    <p:sldId id="2147473994" r:id="rId28"/>
    <p:sldId id="2147473849" r:id="rId29"/>
    <p:sldId id="2147474027" r:id="rId30"/>
    <p:sldId id="2147474033" r:id="rId31"/>
    <p:sldId id="2147474029" r:id="rId32"/>
    <p:sldId id="2147474019" r:id="rId33"/>
    <p:sldId id="2147474003" r:id="rId34"/>
    <p:sldId id="2147474001" r:id="rId35"/>
    <p:sldId id="2147474012" r:id="rId36"/>
    <p:sldId id="2147474034" r:id="rId37"/>
    <p:sldId id="2147474021" r:id="rId38"/>
    <p:sldId id="2147474013" r:id="rId39"/>
    <p:sldId id="2147474035" r:id="rId40"/>
    <p:sldId id="2147474002" r:id="rId41"/>
    <p:sldId id="2147474005" r:id="rId42"/>
    <p:sldId id="2147473847" r:id="rId43"/>
    <p:sldId id="2147473851" r:id="rId44"/>
    <p:sldId id="2147474022" r:id="rId45"/>
    <p:sldId id="2147474023" r:id="rId46"/>
    <p:sldId id="2147474024" r:id="rId47"/>
    <p:sldId id="2147474036" r:id="rId48"/>
    <p:sldId id="2147474037" r:id="rId49"/>
    <p:sldId id="2147474025" r:id="rId50"/>
    <p:sldId id="2147474010" r:id="rId51"/>
    <p:sldId id="2147473854" r:id="rId52"/>
    <p:sldId id="2147473855" r:id="rId53"/>
    <p:sldId id="2147474007" r:id="rId54"/>
    <p:sldId id="2147473856" r:id="rId55"/>
    <p:sldId id="2147474008" r:id="rId56"/>
    <p:sldId id="2147473857" r:id="rId57"/>
    <p:sldId id="2147473858" r:id="rId58"/>
    <p:sldId id="2147474038" r:id="rId59"/>
    <p:sldId id="2147473864" r:id="rId60"/>
    <p:sldId id="2147473715" r:id="rId61"/>
  </p:sldIdLst>
  <p:sldSz cx="12192000" cy="6858000"/>
  <p:notesSz cx="6858000" cy="9144000"/>
  <p:custDataLst>
    <p:tags r:id="rId6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9FCC3B"/>
          </p15:clr>
        </p15:guide>
        <p15:guide id="2" pos="3840" userDrawn="1">
          <p15:clr>
            <a:srgbClr val="9FCC3B"/>
          </p15:clr>
        </p15:guide>
        <p15:guide id="3" pos="347" userDrawn="1">
          <p15:clr>
            <a:srgbClr val="9FCC3B"/>
          </p15:clr>
        </p15:guide>
        <p15:guide id="4" pos="846" userDrawn="1">
          <p15:clr>
            <a:srgbClr val="F26B43"/>
          </p15:clr>
        </p15:guide>
        <p15:guide id="5" pos="937" userDrawn="1">
          <p15:clr>
            <a:srgbClr val="F26B43"/>
          </p15:clr>
        </p15:guide>
        <p15:guide id="6" pos="1436" userDrawn="1">
          <p15:clr>
            <a:srgbClr val="F26B43"/>
          </p15:clr>
        </p15:guide>
        <p15:guide id="7" pos="1527" userDrawn="1">
          <p15:clr>
            <a:srgbClr val="F26B43"/>
          </p15:clr>
        </p15:guide>
        <p15:guide id="8" pos="2026" userDrawn="1">
          <p15:clr>
            <a:srgbClr val="F26B43"/>
          </p15:clr>
        </p15:guide>
        <p15:guide id="9" pos="2116" userDrawn="1">
          <p15:clr>
            <a:srgbClr val="F26B43"/>
          </p15:clr>
        </p15:guide>
        <p15:guide id="10" pos="2615" userDrawn="1">
          <p15:clr>
            <a:srgbClr val="F26B43"/>
          </p15:clr>
        </p15:guide>
        <p15:guide id="11" pos="2706" userDrawn="1">
          <p15:clr>
            <a:srgbClr val="F26B43"/>
          </p15:clr>
        </p15:guide>
        <p15:guide id="12" pos="3205" userDrawn="1">
          <p15:clr>
            <a:srgbClr val="F26B43"/>
          </p15:clr>
        </p15:guide>
        <p15:guide id="13" pos="3296" userDrawn="1">
          <p15:clr>
            <a:srgbClr val="F26B43"/>
          </p15:clr>
        </p15:guide>
        <p15:guide id="14" pos="3795" userDrawn="1">
          <p15:clr>
            <a:srgbClr val="F26B43"/>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41" orient="horz" pos="4201" userDrawn="1">
          <p15:clr>
            <a:srgbClr val="9FCC3B"/>
          </p15:clr>
        </p15:guide>
        <p15:guide id="56" orient="horz" pos="119" userDrawn="1">
          <p15:clr>
            <a:srgbClr val="9FCC3B"/>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7F2923-1FEF-3172-625E-5B546E1A476A}" name="Kate Walker" initials="KW" userId="S::kate@futurepresent.agency::25eb6372-8fe7-47d8-b66d-2d1f314a12df" providerId="AD"/>
  <p188:author id="{F1BA4F44-7A31-6648-D788-C3EDA2BAFA0C}" name="Jo Donnelly" initials="JD" userId="S::jo.donnelly@clarivate.com::03808bbd-17e3-4c7b-aaaf-885eee687660" providerId="AD"/>
  <p188:author id="{F8276B91-F105-E96A-8401-3CCFEE919819}" name="Rob Mayfield" initials="RM" userId="S::rob.m@futurepresent.agency::7d2e40a3-64fe-4ed7-8632-ff280d8c450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33BF"/>
    <a:srgbClr val="001750"/>
    <a:srgbClr val="B175E1"/>
    <a:srgbClr val="003F51"/>
    <a:srgbClr val="ED5564"/>
    <a:srgbClr val="16AB03"/>
    <a:srgbClr val="319AF0"/>
    <a:srgbClr val="FAF5FF"/>
    <a:srgbClr val="18A381"/>
    <a:srgbClr val="00DF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4B6456-B4F9-4762-834F-F6994A88B670}" v="16" dt="2025-07-10T02:11:19.1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54" autoAdjust="0"/>
    <p:restoredTop sz="94457" autoAdjust="0"/>
  </p:normalViewPr>
  <p:slideViewPr>
    <p:cSldViewPr snapToGrid="0">
      <p:cViewPr varScale="1">
        <p:scale>
          <a:sx n="60" d="100"/>
          <a:sy n="60" d="100"/>
        </p:scale>
        <p:origin x="1088" y="48"/>
      </p:cViewPr>
      <p:guideLst>
        <p:guide orient="horz" pos="2160"/>
        <p:guide pos="3840"/>
        <p:guide pos="347"/>
        <p:guide pos="846"/>
        <p:guide pos="937"/>
        <p:guide pos="1436"/>
        <p:guide pos="1527"/>
        <p:guide pos="2026"/>
        <p:guide pos="2116"/>
        <p:guide pos="2615"/>
        <p:guide pos="2706"/>
        <p:guide pos="3205"/>
        <p:guide pos="3296"/>
        <p:guide pos="3795"/>
        <p:guide pos="3885"/>
        <p:guide pos="4384"/>
        <p:guide pos="4475"/>
        <p:guide pos="4974"/>
        <p:guide pos="5065"/>
        <p:guide pos="5564"/>
        <p:guide pos="5654"/>
        <p:guide pos="6153"/>
        <p:guide pos="6244"/>
        <p:guide pos="6743"/>
        <p:guide pos="6834"/>
        <p:guide pos="7333"/>
        <p:guide orient="horz" pos="4201"/>
        <p:guide orient="horz" pos="119"/>
      </p:guideLst>
    </p:cSldViewPr>
  </p:slideViewPr>
  <p:outlineViewPr>
    <p:cViewPr>
      <p:scale>
        <a:sx n="33" d="100"/>
        <a:sy n="33" d="100"/>
      </p:scale>
      <p:origin x="0" y="-113952"/>
    </p:cViewPr>
  </p:outlineViewPr>
  <p:notesTextViewPr>
    <p:cViewPr>
      <p:scale>
        <a:sx n="3" d="2"/>
        <a:sy n="3" d="2"/>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46.xml"/><Relationship Id="rId19" Type="http://schemas.openxmlformats.org/officeDocument/2006/relationships/slide" Target="slides/slide4.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tags" Target="tags/tag1.xml"/><Relationship Id="rId69"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slide" Target="slides/slide36.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theme" Target="theme/theme1.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notesMaster" Target="notesMasters/notesMaster1.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7.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Guo" userId="158d213e-c3d6-4819-b412-3d6c1ddf1cb8" providerId="ADAL" clId="{8A071AB4-9132-4C30-B0B7-3D84C905D217}"/>
    <pc:docChg chg="undo custSel addSld delSld modSld sldOrd">
      <pc:chgData name="Chris Guo" userId="158d213e-c3d6-4819-b412-3d6c1ddf1cb8" providerId="ADAL" clId="{8A071AB4-9132-4C30-B0B7-3D84C905D217}" dt="2025-05-29T08:49:26.296" v="343" actId="164"/>
      <pc:docMkLst>
        <pc:docMk/>
      </pc:docMkLst>
      <pc:sldChg chg="addSp delSp modSp mod ord">
        <pc:chgData name="Chris Guo" userId="158d213e-c3d6-4819-b412-3d6c1ddf1cb8" providerId="ADAL" clId="{8A071AB4-9132-4C30-B0B7-3D84C905D217}" dt="2025-05-28T03:27:03.210" v="35" actId="1076"/>
        <pc:sldMkLst>
          <pc:docMk/>
          <pc:sldMk cId="1435380704" sldId="2147473849"/>
        </pc:sldMkLst>
        <pc:picChg chg="add mod">
          <ac:chgData name="Chris Guo" userId="158d213e-c3d6-4819-b412-3d6c1ddf1cb8" providerId="ADAL" clId="{8A071AB4-9132-4C30-B0B7-3D84C905D217}" dt="2025-05-28T03:27:03.210" v="35" actId="1076"/>
          <ac:picMkLst>
            <pc:docMk/>
            <pc:sldMk cId="1435380704" sldId="2147473849"/>
            <ac:picMk id="5" creationId="{03264A88-DC39-2AD6-4EDD-F2C9C7825452}"/>
          </ac:picMkLst>
        </pc:picChg>
      </pc:sldChg>
      <pc:sldChg chg="addSp delSp mod">
        <pc:chgData name="Chris Guo" userId="158d213e-c3d6-4819-b412-3d6c1ddf1cb8" providerId="ADAL" clId="{8A071AB4-9132-4C30-B0B7-3D84C905D217}" dt="2025-05-28T03:43:05.875" v="255" actId="22"/>
        <pc:sldMkLst>
          <pc:docMk/>
          <pc:sldMk cId="1279009041" sldId="2147473851"/>
        </pc:sldMkLst>
        <pc:picChg chg="add">
          <ac:chgData name="Chris Guo" userId="158d213e-c3d6-4819-b412-3d6c1ddf1cb8" providerId="ADAL" clId="{8A071AB4-9132-4C30-B0B7-3D84C905D217}" dt="2025-05-28T03:43:05.875" v="255" actId="22"/>
          <ac:picMkLst>
            <pc:docMk/>
            <pc:sldMk cId="1279009041" sldId="2147473851"/>
            <ac:picMk id="3" creationId="{A3676439-C0D9-ED18-6EDE-AEF168500D87}"/>
          </ac:picMkLst>
        </pc:picChg>
      </pc:sldChg>
      <pc:sldChg chg="addSp delSp mod">
        <pc:chgData name="Chris Guo" userId="158d213e-c3d6-4819-b412-3d6c1ddf1cb8" providerId="ADAL" clId="{8A071AB4-9132-4C30-B0B7-3D84C905D217}" dt="2025-05-28T03:49:22.586" v="292" actId="22"/>
        <pc:sldMkLst>
          <pc:docMk/>
          <pc:sldMk cId="4141739462" sldId="2147473854"/>
        </pc:sldMkLst>
        <pc:picChg chg="add">
          <ac:chgData name="Chris Guo" userId="158d213e-c3d6-4819-b412-3d6c1ddf1cb8" providerId="ADAL" clId="{8A071AB4-9132-4C30-B0B7-3D84C905D217}" dt="2025-05-28T03:49:22.586" v="292" actId="22"/>
          <ac:picMkLst>
            <pc:docMk/>
            <pc:sldMk cId="4141739462" sldId="2147473854"/>
            <ac:picMk id="5" creationId="{B63BEAEA-27BF-E1D4-44EA-C0E3B1D54E62}"/>
          </ac:picMkLst>
        </pc:picChg>
      </pc:sldChg>
      <pc:sldChg chg="addSp delSp mod">
        <pc:chgData name="Chris Guo" userId="158d213e-c3d6-4819-b412-3d6c1ddf1cb8" providerId="ADAL" clId="{8A071AB4-9132-4C30-B0B7-3D84C905D217}" dt="2025-05-28T03:49:53.125" v="294" actId="22"/>
        <pc:sldMkLst>
          <pc:docMk/>
          <pc:sldMk cId="397042403" sldId="2147473855"/>
        </pc:sldMkLst>
        <pc:picChg chg="add">
          <ac:chgData name="Chris Guo" userId="158d213e-c3d6-4819-b412-3d6c1ddf1cb8" providerId="ADAL" clId="{8A071AB4-9132-4C30-B0B7-3D84C905D217}" dt="2025-05-28T03:49:53.125" v="294" actId="22"/>
          <ac:picMkLst>
            <pc:docMk/>
            <pc:sldMk cId="397042403" sldId="2147473855"/>
            <ac:picMk id="5" creationId="{49DFC612-B03A-D821-865D-809265D100E7}"/>
          </ac:picMkLst>
        </pc:picChg>
      </pc:sldChg>
      <pc:sldChg chg="addSp modSp mod">
        <pc:chgData name="Chris Guo" userId="158d213e-c3d6-4819-b412-3d6c1ddf1cb8" providerId="ADAL" clId="{8A071AB4-9132-4C30-B0B7-3D84C905D217}" dt="2025-05-29T08:49:26.296" v="343" actId="164"/>
        <pc:sldMkLst>
          <pc:docMk/>
          <pc:sldMk cId="881359365" sldId="2147473856"/>
        </pc:sldMkLst>
        <pc:grpChg chg="add mod">
          <ac:chgData name="Chris Guo" userId="158d213e-c3d6-4819-b412-3d6c1ddf1cb8" providerId="ADAL" clId="{8A071AB4-9132-4C30-B0B7-3D84C905D217}" dt="2025-05-29T08:49:26.296" v="343" actId="164"/>
          <ac:grpSpMkLst>
            <pc:docMk/>
            <pc:sldMk cId="881359365" sldId="2147473856"/>
            <ac:grpSpMk id="8" creationId="{943385A3-6229-3673-2B79-CC2E3D673520}"/>
          </ac:grpSpMkLst>
        </pc:grpChg>
        <pc:picChg chg="mod">
          <ac:chgData name="Chris Guo" userId="158d213e-c3d6-4819-b412-3d6c1ddf1cb8" providerId="ADAL" clId="{8A071AB4-9132-4C30-B0B7-3D84C905D217}" dt="2025-05-29T08:49:26.296" v="343" actId="164"/>
          <ac:picMkLst>
            <pc:docMk/>
            <pc:sldMk cId="881359365" sldId="2147473856"/>
            <ac:picMk id="3" creationId="{01BFF446-6C36-515A-1C32-BF928BFF6476}"/>
          </ac:picMkLst>
        </pc:picChg>
        <pc:picChg chg="add mod">
          <ac:chgData name="Chris Guo" userId="158d213e-c3d6-4819-b412-3d6c1ddf1cb8" providerId="ADAL" clId="{8A071AB4-9132-4C30-B0B7-3D84C905D217}" dt="2025-05-29T08:49:26.296" v="343" actId="164"/>
          <ac:picMkLst>
            <pc:docMk/>
            <pc:sldMk cId="881359365" sldId="2147473856"/>
            <ac:picMk id="5" creationId="{30288020-5554-25F3-26AC-E1CC4EF5950F}"/>
          </ac:picMkLst>
        </pc:picChg>
      </pc:sldChg>
      <pc:sldChg chg="addSp delSp mod">
        <pc:chgData name="Chris Guo" userId="158d213e-c3d6-4819-b412-3d6c1ddf1cb8" providerId="ADAL" clId="{8A071AB4-9132-4C30-B0B7-3D84C905D217}" dt="2025-05-28T03:51:08.133" v="298" actId="22"/>
        <pc:sldMkLst>
          <pc:docMk/>
          <pc:sldMk cId="1010390427" sldId="2147473857"/>
        </pc:sldMkLst>
        <pc:picChg chg="add">
          <ac:chgData name="Chris Guo" userId="158d213e-c3d6-4819-b412-3d6c1ddf1cb8" providerId="ADAL" clId="{8A071AB4-9132-4C30-B0B7-3D84C905D217}" dt="2025-05-28T03:51:08.133" v="298" actId="22"/>
          <ac:picMkLst>
            <pc:docMk/>
            <pc:sldMk cId="1010390427" sldId="2147473857"/>
            <ac:picMk id="5" creationId="{F6DAF09B-D44A-389D-2A04-F892ADE76FA8}"/>
          </ac:picMkLst>
        </pc:picChg>
      </pc:sldChg>
      <pc:sldChg chg="addSp delSp modSp mod">
        <pc:chgData name="Chris Guo" userId="158d213e-c3d6-4819-b412-3d6c1ddf1cb8" providerId="ADAL" clId="{8A071AB4-9132-4C30-B0B7-3D84C905D217}" dt="2025-05-28T03:51:57.270" v="305" actId="1582"/>
        <pc:sldMkLst>
          <pc:docMk/>
          <pc:sldMk cId="16430375" sldId="2147473858"/>
        </pc:sldMkLst>
        <pc:spChg chg="add mod">
          <ac:chgData name="Chris Guo" userId="158d213e-c3d6-4819-b412-3d6c1ddf1cb8" providerId="ADAL" clId="{8A071AB4-9132-4C30-B0B7-3D84C905D217}" dt="2025-05-28T03:51:57.270" v="305" actId="1582"/>
          <ac:spMkLst>
            <pc:docMk/>
            <pc:sldMk cId="16430375" sldId="2147473858"/>
            <ac:spMk id="8" creationId="{8AA111A9-DC78-A245-EACA-8692357D34FA}"/>
          </ac:spMkLst>
        </pc:spChg>
        <pc:picChg chg="add">
          <ac:chgData name="Chris Guo" userId="158d213e-c3d6-4819-b412-3d6c1ddf1cb8" providerId="ADAL" clId="{8A071AB4-9132-4C30-B0B7-3D84C905D217}" dt="2025-05-28T03:51:34.962" v="300" actId="22"/>
          <ac:picMkLst>
            <pc:docMk/>
            <pc:sldMk cId="16430375" sldId="2147473858"/>
            <ac:picMk id="5" creationId="{BE35F38F-A9CB-0653-F875-44EF1076838D}"/>
          </ac:picMkLst>
        </pc:picChg>
      </pc:sldChg>
      <pc:sldChg chg="del">
        <pc:chgData name="Chris Guo" userId="158d213e-c3d6-4819-b412-3d6c1ddf1cb8" providerId="ADAL" clId="{8A071AB4-9132-4C30-B0B7-3D84C905D217}" dt="2025-05-28T03:40:15.643" v="214" actId="47"/>
        <pc:sldMkLst>
          <pc:docMk/>
          <pc:sldMk cId="437385880" sldId="2147473993"/>
        </pc:sldMkLst>
      </pc:sldChg>
      <pc:sldChg chg="modSp mod">
        <pc:chgData name="Chris Guo" userId="158d213e-c3d6-4819-b412-3d6c1ddf1cb8" providerId="ADAL" clId="{8A071AB4-9132-4C30-B0B7-3D84C905D217}" dt="2025-05-29T08:48:27.575" v="340" actId="732"/>
        <pc:sldMkLst>
          <pc:docMk/>
          <pc:sldMk cId="477555837" sldId="2147473994"/>
        </pc:sldMkLst>
        <pc:picChg chg="mod modCrop">
          <ac:chgData name="Chris Guo" userId="158d213e-c3d6-4819-b412-3d6c1ddf1cb8" providerId="ADAL" clId="{8A071AB4-9132-4C30-B0B7-3D84C905D217}" dt="2025-05-29T08:48:27.575" v="340" actId="732"/>
          <ac:picMkLst>
            <pc:docMk/>
            <pc:sldMk cId="477555837" sldId="2147473994"/>
            <ac:picMk id="9" creationId="{2808F251-275F-9ECE-2318-89407385FC63}"/>
          </ac:picMkLst>
        </pc:picChg>
      </pc:sldChg>
      <pc:sldChg chg="del">
        <pc:chgData name="Chris Guo" userId="158d213e-c3d6-4819-b412-3d6c1ddf1cb8" providerId="ADAL" clId="{8A071AB4-9132-4C30-B0B7-3D84C905D217}" dt="2025-05-28T03:34:38.275" v="84" actId="47"/>
        <pc:sldMkLst>
          <pc:docMk/>
          <pc:sldMk cId="2100705836" sldId="2147473996"/>
        </pc:sldMkLst>
      </pc:sldChg>
      <pc:sldChg chg="addSp delSp mod">
        <pc:chgData name="Chris Guo" userId="158d213e-c3d6-4819-b412-3d6c1ddf1cb8" providerId="ADAL" clId="{8A071AB4-9132-4C30-B0B7-3D84C905D217}" dt="2025-05-28T03:37:32.059" v="149" actId="22"/>
        <pc:sldMkLst>
          <pc:docMk/>
          <pc:sldMk cId="4198273433" sldId="2147474001"/>
        </pc:sldMkLst>
        <pc:picChg chg="add">
          <ac:chgData name="Chris Guo" userId="158d213e-c3d6-4819-b412-3d6c1ddf1cb8" providerId="ADAL" clId="{8A071AB4-9132-4C30-B0B7-3D84C905D217}" dt="2025-05-28T03:37:32.059" v="149" actId="22"/>
          <ac:picMkLst>
            <pc:docMk/>
            <pc:sldMk cId="4198273433" sldId="2147474001"/>
            <ac:picMk id="5" creationId="{5200BAB0-3305-FC32-B1A5-FD61B89454DC}"/>
          </ac:picMkLst>
        </pc:picChg>
      </pc:sldChg>
      <pc:sldChg chg="addSp delSp mod">
        <pc:chgData name="Chris Guo" userId="158d213e-c3d6-4819-b412-3d6c1ddf1cb8" providerId="ADAL" clId="{8A071AB4-9132-4C30-B0B7-3D84C905D217}" dt="2025-05-28T03:41:04.720" v="245" actId="22"/>
        <pc:sldMkLst>
          <pc:docMk/>
          <pc:sldMk cId="2543713191" sldId="2147474002"/>
        </pc:sldMkLst>
        <pc:picChg chg="add">
          <ac:chgData name="Chris Guo" userId="158d213e-c3d6-4819-b412-3d6c1ddf1cb8" providerId="ADAL" clId="{8A071AB4-9132-4C30-B0B7-3D84C905D217}" dt="2025-05-28T03:41:04.720" v="245" actId="22"/>
          <ac:picMkLst>
            <pc:docMk/>
            <pc:sldMk cId="2543713191" sldId="2147474002"/>
            <ac:picMk id="4" creationId="{EC588A15-5771-7FF8-979A-1E54E4CB1956}"/>
          </ac:picMkLst>
        </pc:picChg>
      </pc:sldChg>
      <pc:sldChg chg="modSp mod">
        <pc:chgData name="Chris Guo" userId="158d213e-c3d6-4819-b412-3d6c1ddf1cb8" providerId="ADAL" clId="{8A071AB4-9132-4C30-B0B7-3D84C905D217}" dt="2025-05-28T03:36:58.503" v="147"/>
        <pc:sldMkLst>
          <pc:docMk/>
          <pc:sldMk cId="3320031023" sldId="2147474003"/>
        </pc:sldMkLst>
        <pc:spChg chg="mod">
          <ac:chgData name="Chris Guo" userId="158d213e-c3d6-4819-b412-3d6c1ddf1cb8" providerId="ADAL" clId="{8A071AB4-9132-4C30-B0B7-3D84C905D217}" dt="2025-05-28T03:36:58.503" v="147"/>
          <ac:spMkLst>
            <pc:docMk/>
            <pc:sldMk cId="3320031023" sldId="2147474003"/>
            <ac:spMk id="9" creationId="{FA353EDD-618A-F053-E96A-D95D6D2135E8}"/>
          </ac:spMkLst>
        </pc:spChg>
      </pc:sldChg>
      <pc:sldChg chg="del">
        <pc:chgData name="Chris Guo" userId="158d213e-c3d6-4819-b412-3d6c1ddf1cb8" providerId="ADAL" clId="{8A071AB4-9132-4C30-B0B7-3D84C905D217}" dt="2025-05-28T03:38:58.764" v="155" actId="47"/>
        <pc:sldMkLst>
          <pc:docMk/>
          <pc:sldMk cId="2298662186" sldId="2147474004"/>
        </pc:sldMkLst>
      </pc:sldChg>
      <pc:sldChg chg="modSp mod">
        <pc:chgData name="Chris Guo" userId="158d213e-c3d6-4819-b412-3d6c1ddf1cb8" providerId="ADAL" clId="{8A071AB4-9132-4C30-B0B7-3D84C905D217}" dt="2025-05-28T03:43:20.634" v="270" actId="20577"/>
        <pc:sldMkLst>
          <pc:docMk/>
          <pc:sldMk cId="1304524391" sldId="2147474005"/>
        </pc:sldMkLst>
        <pc:spChg chg="mod">
          <ac:chgData name="Chris Guo" userId="158d213e-c3d6-4819-b412-3d6c1ddf1cb8" providerId="ADAL" clId="{8A071AB4-9132-4C30-B0B7-3D84C905D217}" dt="2025-05-28T03:43:20.634" v="270" actId="20577"/>
          <ac:spMkLst>
            <pc:docMk/>
            <pc:sldMk cId="1304524391" sldId="2147474005"/>
            <ac:spMk id="7" creationId="{1ADF7B73-B46C-D3F9-C53F-FA24E2268054}"/>
          </ac:spMkLst>
        </pc:spChg>
      </pc:sldChg>
      <pc:sldChg chg="addSp delSp mod">
        <pc:chgData name="Chris Guo" userId="158d213e-c3d6-4819-b412-3d6c1ddf1cb8" providerId="ADAL" clId="{8A071AB4-9132-4C30-B0B7-3D84C905D217}" dt="2025-05-28T03:50:45.390" v="296" actId="22"/>
        <pc:sldMkLst>
          <pc:docMk/>
          <pc:sldMk cId="3290158478" sldId="2147474008"/>
        </pc:sldMkLst>
        <pc:picChg chg="add">
          <ac:chgData name="Chris Guo" userId="158d213e-c3d6-4819-b412-3d6c1ddf1cb8" providerId="ADAL" clId="{8A071AB4-9132-4C30-B0B7-3D84C905D217}" dt="2025-05-28T03:50:45.390" v="296" actId="22"/>
          <ac:picMkLst>
            <pc:docMk/>
            <pc:sldMk cId="3290158478" sldId="2147474008"/>
            <ac:picMk id="3" creationId="{58D5BC90-0D27-87DE-2324-5A1C1A00A1B5}"/>
          </ac:picMkLst>
        </pc:picChg>
      </pc:sldChg>
      <pc:sldChg chg="delSp modSp del mod">
        <pc:chgData name="Chris Guo" userId="158d213e-c3d6-4819-b412-3d6c1ddf1cb8" providerId="ADAL" clId="{8A071AB4-9132-4C30-B0B7-3D84C905D217}" dt="2025-05-28T03:52:26.134" v="310" actId="47"/>
        <pc:sldMkLst>
          <pc:docMk/>
          <pc:sldMk cId="1214301295" sldId="2147474009"/>
        </pc:sldMkLst>
      </pc:sldChg>
      <pc:sldChg chg="addSp delSp modSp mod">
        <pc:chgData name="Chris Guo" userId="158d213e-c3d6-4819-b412-3d6c1ddf1cb8" providerId="ADAL" clId="{8A071AB4-9132-4C30-B0B7-3D84C905D217}" dt="2025-05-28T03:38:23.575" v="153" actId="1076"/>
        <pc:sldMkLst>
          <pc:docMk/>
          <pc:sldMk cId="1294164743" sldId="2147474012"/>
        </pc:sldMkLst>
        <pc:picChg chg="add mod">
          <ac:chgData name="Chris Guo" userId="158d213e-c3d6-4819-b412-3d6c1ddf1cb8" providerId="ADAL" clId="{8A071AB4-9132-4C30-B0B7-3D84C905D217}" dt="2025-05-28T03:38:23.575" v="153" actId="1076"/>
          <ac:picMkLst>
            <pc:docMk/>
            <pc:sldMk cId="1294164743" sldId="2147474012"/>
            <ac:picMk id="5" creationId="{961E4783-9E14-044D-1023-189CA09C93C1}"/>
          </ac:picMkLst>
        </pc:picChg>
      </pc:sldChg>
      <pc:sldChg chg="addSp delSp mod">
        <pc:chgData name="Chris Guo" userId="158d213e-c3d6-4819-b412-3d6c1ddf1cb8" providerId="ADAL" clId="{8A071AB4-9132-4C30-B0B7-3D84C905D217}" dt="2025-05-28T03:40:04.797" v="212" actId="22"/>
        <pc:sldMkLst>
          <pc:docMk/>
          <pc:sldMk cId="836057505" sldId="2147474013"/>
        </pc:sldMkLst>
        <pc:picChg chg="add">
          <ac:chgData name="Chris Guo" userId="158d213e-c3d6-4819-b412-3d6c1ddf1cb8" providerId="ADAL" clId="{8A071AB4-9132-4C30-B0B7-3D84C905D217}" dt="2025-05-28T03:40:04.797" v="212" actId="22"/>
          <ac:picMkLst>
            <pc:docMk/>
            <pc:sldMk cId="836057505" sldId="2147474013"/>
            <ac:picMk id="4" creationId="{55DE0BFB-003A-0FE9-BBDE-18C866039859}"/>
          </ac:picMkLst>
        </pc:picChg>
      </pc:sldChg>
      <pc:sldChg chg="addSp delSp modSp mod modClrScheme chgLayout">
        <pc:chgData name="Chris Guo" userId="158d213e-c3d6-4819-b412-3d6c1ddf1cb8" providerId="ADAL" clId="{8A071AB4-9132-4C30-B0B7-3D84C905D217}" dt="2025-05-28T03:24:35.841" v="26" actId="20577"/>
        <pc:sldMkLst>
          <pc:docMk/>
          <pc:sldMk cId="1493061524" sldId="2147474016"/>
        </pc:sldMkLst>
        <pc:spChg chg="mod ord">
          <ac:chgData name="Chris Guo" userId="158d213e-c3d6-4819-b412-3d6c1ddf1cb8" providerId="ADAL" clId="{8A071AB4-9132-4C30-B0B7-3D84C905D217}" dt="2025-05-28T03:24:24.828" v="10" actId="5793"/>
          <ac:spMkLst>
            <pc:docMk/>
            <pc:sldMk cId="1493061524" sldId="2147474016"/>
            <ac:spMk id="2" creationId="{741BF09D-9CCC-63E0-19FF-E8DD85A09A35}"/>
          </ac:spMkLst>
        </pc:spChg>
        <pc:spChg chg="mod ord">
          <ac:chgData name="Chris Guo" userId="158d213e-c3d6-4819-b412-3d6c1ddf1cb8" providerId="ADAL" clId="{8A071AB4-9132-4C30-B0B7-3D84C905D217}" dt="2025-05-28T03:24:21.395" v="8" actId="700"/>
          <ac:spMkLst>
            <pc:docMk/>
            <pc:sldMk cId="1493061524" sldId="2147474016"/>
            <ac:spMk id="3" creationId="{4C1A0B4A-9D32-B7B9-3F43-2A20593C25C6}"/>
          </ac:spMkLst>
        </pc:spChg>
        <pc:spChg chg="add mod ord">
          <ac:chgData name="Chris Guo" userId="158d213e-c3d6-4819-b412-3d6c1ddf1cb8" providerId="ADAL" clId="{8A071AB4-9132-4C30-B0B7-3D84C905D217}" dt="2025-05-28T03:24:35.841" v="26" actId="20577"/>
          <ac:spMkLst>
            <pc:docMk/>
            <pc:sldMk cId="1493061524" sldId="2147474016"/>
            <ac:spMk id="10" creationId="{A07FF4E4-B551-DAF5-446B-41F800F11AB7}"/>
          </ac:spMkLst>
        </pc:spChg>
        <pc:spChg chg="add mod ord">
          <ac:chgData name="Chris Guo" userId="158d213e-c3d6-4819-b412-3d6c1ddf1cb8" providerId="ADAL" clId="{8A071AB4-9132-4C30-B0B7-3D84C905D217}" dt="2025-05-28T03:24:21.395" v="8" actId="700"/>
          <ac:spMkLst>
            <pc:docMk/>
            <pc:sldMk cId="1493061524" sldId="2147474016"/>
            <ac:spMk id="11" creationId="{A6FD0D7C-1557-2740-6317-09CF4B9E071E}"/>
          </ac:spMkLst>
        </pc:spChg>
        <pc:picChg chg="add mod">
          <ac:chgData name="Chris Guo" userId="158d213e-c3d6-4819-b412-3d6c1ddf1cb8" providerId="ADAL" clId="{8A071AB4-9132-4C30-B0B7-3D84C905D217}" dt="2025-05-28T03:24:31.063" v="14" actId="14100"/>
          <ac:picMkLst>
            <pc:docMk/>
            <pc:sldMk cId="1493061524" sldId="2147474016"/>
            <ac:picMk id="16" creationId="{893DAE77-72C8-83BE-F8C6-8CB517486720}"/>
          </ac:picMkLst>
        </pc:picChg>
      </pc:sldChg>
      <pc:sldChg chg="del">
        <pc:chgData name="Chris Guo" userId="158d213e-c3d6-4819-b412-3d6c1ddf1cb8" providerId="ADAL" clId="{8A071AB4-9132-4C30-B0B7-3D84C905D217}" dt="2025-05-28T03:34:40.525" v="85" actId="47"/>
        <pc:sldMkLst>
          <pc:docMk/>
          <pc:sldMk cId="3786838419" sldId="2147474017"/>
        </pc:sldMkLst>
      </pc:sldChg>
      <pc:sldChg chg="del">
        <pc:chgData name="Chris Guo" userId="158d213e-c3d6-4819-b412-3d6c1ddf1cb8" providerId="ADAL" clId="{8A071AB4-9132-4C30-B0B7-3D84C905D217}" dt="2025-05-28T03:34:44.755" v="86" actId="47"/>
        <pc:sldMkLst>
          <pc:docMk/>
          <pc:sldMk cId="3558723304" sldId="2147474018"/>
        </pc:sldMkLst>
      </pc:sldChg>
      <pc:sldChg chg="addSp delSp modSp mod">
        <pc:chgData name="Chris Guo" userId="158d213e-c3d6-4819-b412-3d6c1ddf1cb8" providerId="ADAL" clId="{8A071AB4-9132-4C30-B0B7-3D84C905D217}" dt="2025-05-28T03:35:34.855" v="94" actId="1582"/>
        <pc:sldMkLst>
          <pc:docMk/>
          <pc:sldMk cId="2868398018" sldId="2147474019"/>
        </pc:sldMkLst>
        <pc:spChg chg="add mod">
          <ac:chgData name="Chris Guo" userId="158d213e-c3d6-4819-b412-3d6c1ddf1cb8" providerId="ADAL" clId="{8A071AB4-9132-4C30-B0B7-3D84C905D217}" dt="2025-05-28T03:35:34.855" v="94" actId="1582"/>
          <ac:spMkLst>
            <pc:docMk/>
            <pc:sldMk cId="2868398018" sldId="2147474019"/>
            <ac:spMk id="8" creationId="{6C9B2E81-9D79-2532-75E7-C1B4A1835DCA}"/>
          </ac:spMkLst>
        </pc:spChg>
        <pc:picChg chg="add mod">
          <ac:chgData name="Chris Guo" userId="158d213e-c3d6-4819-b412-3d6c1ddf1cb8" providerId="ADAL" clId="{8A071AB4-9132-4C30-B0B7-3D84C905D217}" dt="2025-05-28T03:35:15.681" v="90" actId="1076"/>
          <ac:picMkLst>
            <pc:docMk/>
            <pc:sldMk cId="2868398018" sldId="2147474019"/>
            <ac:picMk id="5" creationId="{2C3C6AB3-35F7-6346-801E-87A0C4A7F53D}"/>
          </ac:picMkLst>
        </pc:picChg>
      </pc:sldChg>
      <pc:sldChg chg="addSp delSp modSp mod">
        <pc:chgData name="Chris Guo" userId="158d213e-c3d6-4819-b412-3d6c1ddf1cb8" providerId="ADAL" clId="{8A071AB4-9132-4C30-B0B7-3D84C905D217}" dt="2025-05-28T04:10:20.625" v="326"/>
        <pc:sldMkLst>
          <pc:docMk/>
          <pc:sldMk cId="652219843" sldId="2147474020"/>
        </pc:sldMkLst>
        <pc:graphicFrameChg chg="add">
          <ac:chgData name="Chris Guo" userId="158d213e-c3d6-4819-b412-3d6c1ddf1cb8" providerId="ADAL" clId="{8A071AB4-9132-4C30-B0B7-3D84C905D217}" dt="2025-05-28T04:00:47.320" v="322"/>
          <ac:graphicFrameMkLst>
            <pc:docMk/>
            <pc:sldMk cId="652219843" sldId="2147474020"/>
            <ac:graphicFrameMk id="10" creationId="{36D7B0FB-8C27-1EB7-E79A-90B3A30BA42E}"/>
          </ac:graphicFrameMkLst>
        </pc:graphicFrameChg>
        <pc:graphicFrameChg chg="add">
          <ac:chgData name="Chris Guo" userId="158d213e-c3d6-4819-b412-3d6c1ddf1cb8" providerId="ADAL" clId="{8A071AB4-9132-4C30-B0B7-3D84C905D217}" dt="2025-05-28T04:04:21.164" v="323"/>
          <ac:graphicFrameMkLst>
            <pc:docMk/>
            <pc:sldMk cId="652219843" sldId="2147474020"/>
            <ac:graphicFrameMk id="11" creationId="{6248D432-7128-92EC-EA31-4A25F63A1C44}"/>
          </ac:graphicFrameMkLst>
        </pc:graphicFrameChg>
        <pc:graphicFrameChg chg="add">
          <ac:chgData name="Chris Guo" userId="158d213e-c3d6-4819-b412-3d6c1ddf1cb8" providerId="ADAL" clId="{8A071AB4-9132-4C30-B0B7-3D84C905D217}" dt="2025-05-28T04:10:16.577" v="324"/>
          <ac:graphicFrameMkLst>
            <pc:docMk/>
            <pc:sldMk cId="652219843" sldId="2147474020"/>
            <ac:graphicFrameMk id="12" creationId="{CFF33BF2-4F9F-19E3-E11E-20ACC8BDD4DC}"/>
          </ac:graphicFrameMkLst>
        </pc:graphicFrameChg>
        <pc:graphicFrameChg chg="add">
          <ac:chgData name="Chris Guo" userId="158d213e-c3d6-4819-b412-3d6c1ddf1cb8" providerId="ADAL" clId="{8A071AB4-9132-4C30-B0B7-3D84C905D217}" dt="2025-05-28T04:10:18.616" v="325"/>
          <ac:graphicFrameMkLst>
            <pc:docMk/>
            <pc:sldMk cId="652219843" sldId="2147474020"/>
            <ac:graphicFrameMk id="13" creationId="{8AC9E6EB-696D-91D5-5449-DBBD4BBB6A8C}"/>
          </ac:graphicFrameMkLst>
        </pc:graphicFrameChg>
        <pc:graphicFrameChg chg="add">
          <ac:chgData name="Chris Guo" userId="158d213e-c3d6-4819-b412-3d6c1ddf1cb8" providerId="ADAL" clId="{8A071AB4-9132-4C30-B0B7-3D84C905D217}" dt="2025-05-28T04:10:20.625" v="326"/>
          <ac:graphicFrameMkLst>
            <pc:docMk/>
            <pc:sldMk cId="652219843" sldId="2147474020"/>
            <ac:graphicFrameMk id="14" creationId="{A0E9E136-12CB-AD42-F195-95DFDA46AE25}"/>
          </ac:graphicFrameMkLst>
        </pc:graphicFrameChg>
        <pc:picChg chg="add mod">
          <ac:chgData name="Chris Guo" userId="158d213e-c3d6-4819-b412-3d6c1ddf1cb8" providerId="ADAL" clId="{8A071AB4-9132-4C30-B0B7-3D84C905D217}" dt="2025-05-28T03:41:10.905" v="250" actId="1076"/>
          <ac:picMkLst>
            <pc:docMk/>
            <pc:sldMk cId="652219843" sldId="2147474020"/>
            <ac:picMk id="6" creationId="{4CF6959F-FF43-3882-EF62-9BAE5C174772}"/>
          </ac:picMkLst>
        </pc:picChg>
        <pc:picChg chg="add mod">
          <ac:chgData name="Chris Guo" userId="158d213e-c3d6-4819-b412-3d6c1ddf1cb8" providerId="ADAL" clId="{8A071AB4-9132-4C30-B0B7-3D84C905D217}" dt="2025-05-28T03:41:40.530" v="253" actId="14100"/>
          <ac:picMkLst>
            <pc:docMk/>
            <pc:sldMk cId="652219843" sldId="2147474020"/>
            <ac:picMk id="9" creationId="{BC80DAC0-B5FC-3F3B-1FB4-88D4504A8F7C}"/>
          </ac:picMkLst>
        </pc:picChg>
      </pc:sldChg>
      <pc:sldChg chg="addSp delSp mod">
        <pc:chgData name="Chris Guo" userId="158d213e-c3d6-4819-b412-3d6c1ddf1cb8" providerId="ADAL" clId="{8A071AB4-9132-4C30-B0B7-3D84C905D217}" dt="2025-05-28T03:39:45.852" v="210" actId="22"/>
        <pc:sldMkLst>
          <pc:docMk/>
          <pc:sldMk cId="1062614606" sldId="2147474021"/>
        </pc:sldMkLst>
        <pc:picChg chg="add">
          <ac:chgData name="Chris Guo" userId="158d213e-c3d6-4819-b412-3d6c1ddf1cb8" providerId="ADAL" clId="{8A071AB4-9132-4C30-B0B7-3D84C905D217}" dt="2025-05-28T03:39:45.852" v="210" actId="22"/>
          <ac:picMkLst>
            <pc:docMk/>
            <pc:sldMk cId="1062614606" sldId="2147474021"/>
            <ac:picMk id="9" creationId="{CAE75BD9-A5E1-CE29-EA4D-DB2A6CE97400}"/>
          </ac:picMkLst>
        </pc:picChg>
      </pc:sldChg>
      <pc:sldChg chg="addSp delSp mod">
        <pc:chgData name="Chris Guo" userId="158d213e-c3d6-4819-b412-3d6c1ddf1cb8" providerId="ADAL" clId="{8A071AB4-9132-4C30-B0B7-3D84C905D217}" dt="2025-05-28T03:43:56.107" v="272" actId="22"/>
        <pc:sldMkLst>
          <pc:docMk/>
          <pc:sldMk cId="1641014100" sldId="2147474022"/>
        </pc:sldMkLst>
        <pc:picChg chg="add">
          <ac:chgData name="Chris Guo" userId="158d213e-c3d6-4819-b412-3d6c1ddf1cb8" providerId="ADAL" clId="{8A071AB4-9132-4C30-B0B7-3D84C905D217}" dt="2025-05-28T03:43:56.107" v="272" actId="22"/>
          <ac:picMkLst>
            <pc:docMk/>
            <pc:sldMk cId="1641014100" sldId="2147474022"/>
            <ac:picMk id="4" creationId="{1E80261F-0086-3440-B0B9-ECB082A27E79}"/>
          </ac:picMkLst>
        </pc:picChg>
      </pc:sldChg>
      <pc:sldChg chg="addSp delSp mod">
        <pc:chgData name="Chris Guo" userId="158d213e-c3d6-4819-b412-3d6c1ddf1cb8" providerId="ADAL" clId="{8A071AB4-9132-4C30-B0B7-3D84C905D217}" dt="2025-05-28T03:44:41.334" v="274" actId="22"/>
        <pc:sldMkLst>
          <pc:docMk/>
          <pc:sldMk cId="305898470" sldId="2147474023"/>
        </pc:sldMkLst>
        <pc:picChg chg="add">
          <ac:chgData name="Chris Guo" userId="158d213e-c3d6-4819-b412-3d6c1ddf1cb8" providerId="ADAL" clId="{8A071AB4-9132-4C30-B0B7-3D84C905D217}" dt="2025-05-28T03:44:41.334" v="274" actId="22"/>
          <ac:picMkLst>
            <pc:docMk/>
            <pc:sldMk cId="305898470" sldId="2147474023"/>
            <ac:picMk id="4" creationId="{820F2508-11F5-C375-C489-F2730EB6867C}"/>
          </ac:picMkLst>
        </pc:picChg>
      </pc:sldChg>
      <pc:sldChg chg="addSp delSp mod">
        <pc:chgData name="Chris Guo" userId="158d213e-c3d6-4819-b412-3d6c1ddf1cb8" providerId="ADAL" clId="{8A071AB4-9132-4C30-B0B7-3D84C905D217}" dt="2025-05-28T03:45:49.480" v="276" actId="22"/>
        <pc:sldMkLst>
          <pc:docMk/>
          <pc:sldMk cId="3130582404" sldId="2147474024"/>
        </pc:sldMkLst>
        <pc:picChg chg="add">
          <ac:chgData name="Chris Guo" userId="158d213e-c3d6-4819-b412-3d6c1ddf1cb8" providerId="ADAL" clId="{8A071AB4-9132-4C30-B0B7-3D84C905D217}" dt="2025-05-28T03:45:49.480" v="276" actId="22"/>
          <ac:picMkLst>
            <pc:docMk/>
            <pc:sldMk cId="3130582404" sldId="2147474024"/>
            <ac:picMk id="4" creationId="{D57EDF89-A772-E3F0-2B29-54AC37B278BF}"/>
          </ac:picMkLst>
        </pc:picChg>
      </pc:sldChg>
      <pc:sldChg chg="addSp delSp mod">
        <pc:chgData name="Chris Guo" userId="158d213e-c3d6-4819-b412-3d6c1ddf1cb8" providerId="ADAL" clId="{8A071AB4-9132-4C30-B0B7-3D84C905D217}" dt="2025-05-28T03:47:51.343" v="289" actId="22"/>
        <pc:sldMkLst>
          <pc:docMk/>
          <pc:sldMk cId="2044365296" sldId="2147474025"/>
        </pc:sldMkLst>
        <pc:picChg chg="add">
          <ac:chgData name="Chris Guo" userId="158d213e-c3d6-4819-b412-3d6c1ddf1cb8" providerId="ADAL" clId="{8A071AB4-9132-4C30-B0B7-3D84C905D217}" dt="2025-05-28T03:47:51.343" v="289" actId="22"/>
          <ac:picMkLst>
            <pc:docMk/>
            <pc:sldMk cId="2044365296" sldId="2147474025"/>
            <ac:picMk id="4" creationId="{8E50C668-137B-0D09-3CA6-CB2348336ED5}"/>
          </ac:picMkLst>
        </pc:picChg>
      </pc:sldChg>
      <pc:sldChg chg="del">
        <pc:chgData name="Chris Guo" userId="158d213e-c3d6-4819-b412-3d6c1ddf1cb8" providerId="ADAL" clId="{8A071AB4-9132-4C30-B0B7-3D84C905D217}" dt="2025-05-28T03:48:37.457" v="290" actId="47"/>
        <pc:sldMkLst>
          <pc:docMk/>
          <pc:sldMk cId="2858722422" sldId="2147474026"/>
        </pc:sldMkLst>
      </pc:sldChg>
      <pc:sldChg chg="addSp modSp new mod">
        <pc:chgData name="Chris Guo" userId="158d213e-c3d6-4819-b412-3d6c1ddf1cb8" providerId="ADAL" clId="{8A071AB4-9132-4C30-B0B7-3D84C905D217}" dt="2025-05-28T03:28:12.909" v="53" actId="113"/>
        <pc:sldMkLst>
          <pc:docMk/>
          <pc:sldMk cId="3776369607" sldId="2147474027"/>
        </pc:sldMkLst>
        <pc:spChg chg="mod">
          <ac:chgData name="Chris Guo" userId="158d213e-c3d6-4819-b412-3d6c1ddf1cb8" providerId="ADAL" clId="{8A071AB4-9132-4C30-B0B7-3D84C905D217}" dt="2025-05-28T03:28:12.909" v="53" actId="113"/>
          <ac:spMkLst>
            <pc:docMk/>
            <pc:sldMk cId="3776369607" sldId="2147474027"/>
            <ac:spMk id="2" creationId="{48F80A9E-F8E8-57A4-5931-8F85EA83E7F1}"/>
          </ac:spMkLst>
        </pc:spChg>
        <pc:picChg chg="add mod">
          <ac:chgData name="Chris Guo" userId="158d213e-c3d6-4819-b412-3d6c1ddf1cb8" providerId="ADAL" clId="{8A071AB4-9132-4C30-B0B7-3D84C905D217}" dt="2025-05-28T03:27:54.398" v="40" actId="1076"/>
          <ac:picMkLst>
            <pc:docMk/>
            <pc:sldMk cId="3776369607" sldId="2147474027"/>
            <ac:picMk id="8" creationId="{BEA8D42F-F1E3-75CF-2EB8-CE313502EFE2}"/>
          </ac:picMkLst>
        </pc:picChg>
      </pc:sldChg>
      <pc:sldChg chg="addSp delSp modSp add del mod modClrScheme chgLayout">
        <pc:chgData name="Chris Guo" userId="158d213e-c3d6-4819-b412-3d6c1ddf1cb8" providerId="ADAL" clId="{8A071AB4-9132-4C30-B0B7-3D84C905D217}" dt="2025-05-28T03:29:18.633" v="71" actId="47"/>
        <pc:sldMkLst>
          <pc:docMk/>
          <pc:sldMk cId="2852381321" sldId="2147474028"/>
        </pc:sldMkLst>
      </pc:sldChg>
      <pc:sldChg chg="addSp modSp add mod">
        <pc:chgData name="Chris Guo" userId="158d213e-c3d6-4819-b412-3d6c1ddf1cb8" providerId="ADAL" clId="{8A071AB4-9132-4C30-B0B7-3D84C905D217}" dt="2025-05-28T03:34:06.318" v="79" actId="1076"/>
        <pc:sldMkLst>
          <pc:docMk/>
          <pc:sldMk cId="4245228543" sldId="2147474029"/>
        </pc:sldMkLst>
        <pc:spChg chg="mod">
          <ac:chgData name="Chris Guo" userId="158d213e-c3d6-4819-b412-3d6c1ddf1cb8" providerId="ADAL" clId="{8A071AB4-9132-4C30-B0B7-3D84C905D217}" dt="2025-05-28T03:28:17.058" v="55"/>
          <ac:spMkLst>
            <pc:docMk/>
            <pc:sldMk cId="4245228543" sldId="2147474029"/>
            <ac:spMk id="2" creationId="{CFB9FE11-767E-B003-AEDE-BF3A13A4F2F2}"/>
          </ac:spMkLst>
        </pc:spChg>
        <pc:picChg chg="add mod">
          <ac:chgData name="Chris Guo" userId="158d213e-c3d6-4819-b412-3d6c1ddf1cb8" providerId="ADAL" clId="{8A071AB4-9132-4C30-B0B7-3D84C905D217}" dt="2025-05-28T03:34:06.318" v="79" actId="1076"/>
          <ac:picMkLst>
            <pc:docMk/>
            <pc:sldMk cId="4245228543" sldId="2147474029"/>
            <ac:picMk id="8" creationId="{E9407122-9D73-126E-907A-BAC05F7DD425}"/>
          </ac:picMkLst>
        </pc:picChg>
      </pc:sldChg>
      <pc:sldChg chg="add del">
        <pc:chgData name="Chris Guo" userId="158d213e-c3d6-4819-b412-3d6c1ddf1cb8" providerId="ADAL" clId="{8A071AB4-9132-4C30-B0B7-3D84C905D217}" dt="2025-05-28T03:29:16.593" v="70"/>
        <pc:sldMkLst>
          <pc:docMk/>
          <pc:sldMk cId="2855036403" sldId="2147474030"/>
        </pc:sldMkLst>
      </pc:sldChg>
      <pc:sldChg chg="add del">
        <pc:chgData name="Chris Guo" userId="158d213e-c3d6-4819-b412-3d6c1ddf1cb8" providerId="ADAL" clId="{8A071AB4-9132-4C30-B0B7-3D84C905D217}" dt="2025-05-28T03:35:40.201" v="95" actId="47"/>
        <pc:sldMkLst>
          <pc:docMk/>
          <pc:sldMk cId="3303812011" sldId="2147474030"/>
        </pc:sldMkLst>
      </pc:sldChg>
      <pc:sldChg chg="add del">
        <pc:chgData name="Chris Guo" userId="158d213e-c3d6-4819-b412-3d6c1ddf1cb8" providerId="ADAL" clId="{8A071AB4-9132-4C30-B0B7-3D84C905D217}" dt="2025-05-28T03:35:40.940" v="96" actId="47"/>
        <pc:sldMkLst>
          <pc:docMk/>
          <pc:sldMk cId="849376787" sldId="2147474031"/>
        </pc:sldMkLst>
      </pc:sldChg>
      <pc:sldChg chg="add del">
        <pc:chgData name="Chris Guo" userId="158d213e-c3d6-4819-b412-3d6c1ddf1cb8" providerId="ADAL" clId="{8A071AB4-9132-4C30-B0B7-3D84C905D217}" dt="2025-05-28T03:29:15.494" v="69"/>
        <pc:sldMkLst>
          <pc:docMk/>
          <pc:sldMk cId="1392308112" sldId="2147474031"/>
        </pc:sldMkLst>
      </pc:sldChg>
      <pc:sldChg chg="add del">
        <pc:chgData name="Chris Guo" userId="158d213e-c3d6-4819-b412-3d6c1ddf1cb8" providerId="ADAL" clId="{8A071AB4-9132-4C30-B0B7-3D84C905D217}" dt="2025-05-28T03:29:12.593" v="68"/>
        <pc:sldMkLst>
          <pc:docMk/>
          <pc:sldMk cId="1958909654" sldId="2147474032"/>
        </pc:sldMkLst>
      </pc:sldChg>
      <pc:sldChg chg="add del">
        <pc:chgData name="Chris Guo" userId="158d213e-c3d6-4819-b412-3d6c1ddf1cb8" providerId="ADAL" clId="{8A071AB4-9132-4C30-B0B7-3D84C905D217}" dt="2025-05-28T03:35:41.662" v="97" actId="47"/>
        <pc:sldMkLst>
          <pc:docMk/>
          <pc:sldMk cId="3923184329" sldId="2147474032"/>
        </pc:sldMkLst>
      </pc:sldChg>
      <pc:sldChg chg="addSp add mod ord">
        <pc:chgData name="Chris Guo" userId="158d213e-c3d6-4819-b412-3d6c1ddf1cb8" providerId="ADAL" clId="{8A071AB4-9132-4C30-B0B7-3D84C905D217}" dt="2025-05-28T03:34:23.039" v="83"/>
        <pc:sldMkLst>
          <pc:docMk/>
          <pc:sldMk cId="3638862848" sldId="2147474033"/>
        </pc:sldMkLst>
        <pc:picChg chg="add">
          <ac:chgData name="Chris Guo" userId="158d213e-c3d6-4819-b412-3d6c1ddf1cb8" providerId="ADAL" clId="{8A071AB4-9132-4C30-B0B7-3D84C905D217}" dt="2025-05-28T03:29:33.920" v="76" actId="22"/>
          <ac:picMkLst>
            <pc:docMk/>
            <pc:sldMk cId="3638862848" sldId="2147474033"/>
            <ac:picMk id="8" creationId="{B8FF5E3E-1FB1-4058-0E79-79049D766EC5}"/>
          </ac:picMkLst>
        </pc:picChg>
      </pc:sldChg>
      <pc:sldChg chg="modSp add mod">
        <pc:chgData name="Chris Guo" userId="158d213e-c3d6-4819-b412-3d6c1ddf1cb8" providerId="ADAL" clId="{8A071AB4-9132-4C30-B0B7-3D84C905D217}" dt="2025-05-28T03:39:25.372" v="208" actId="6549"/>
        <pc:sldMkLst>
          <pc:docMk/>
          <pc:sldMk cId="3715478328" sldId="2147474034"/>
        </pc:sldMkLst>
        <pc:spChg chg="mod">
          <ac:chgData name="Chris Guo" userId="158d213e-c3d6-4819-b412-3d6c1ddf1cb8" providerId="ADAL" clId="{8A071AB4-9132-4C30-B0B7-3D84C905D217}" dt="2025-05-28T03:39:25.372" v="208" actId="6549"/>
          <ac:spMkLst>
            <pc:docMk/>
            <pc:sldMk cId="3715478328" sldId="2147474034"/>
            <ac:spMk id="9" creationId="{20E1BCD5-1C36-7521-70A5-1E1D71B5B1CD}"/>
          </ac:spMkLst>
        </pc:spChg>
      </pc:sldChg>
      <pc:sldChg chg="modSp add mod">
        <pc:chgData name="Chris Guo" userId="158d213e-c3d6-4819-b412-3d6c1ddf1cb8" providerId="ADAL" clId="{8A071AB4-9132-4C30-B0B7-3D84C905D217}" dt="2025-05-28T03:40:46.900" v="243" actId="20577"/>
        <pc:sldMkLst>
          <pc:docMk/>
          <pc:sldMk cId="545118873" sldId="2147474035"/>
        </pc:sldMkLst>
        <pc:spChg chg="mod">
          <ac:chgData name="Chris Guo" userId="158d213e-c3d6-4819-b412-3d6c1ddf1cb8" providerId="ADAL" clId="{8A071AB4-9132-4C30-B0B7-3D84C905D217}" dt="2025-05-28T03:40:46.900" v="243" actId="20577"/>
          <ac:spMkLst>
            <pc:docMk/>
            <pc:sldMk cId="545118873" sldId="2147474035"/>
            <ac:spMk id="9" creationId="{9A632DA0-A2D1-073F-3C52-6C069755FDF8}"/>
          </ac:spMkLst>
        </pc:spChg>
      </pc:sldChg>
      <pc:sldChg chg="addSp delSp modSp new mod modClrScheme chgLayout">
        <pc:chgData name="Chris Guo" userId="158d213e-c3d6-4819-b412-3d6c1ddf1cb8" providerId="ADAL" clId="{8A071AB4-9132-4C30-B0B7-3D84C905D217}" dt="2025-05-28T03:46:47.644" v="284" actId="1076"/>
        <pc:sldMkLst>
          <pc:docMk/>
          <pc:sldMk cId="1082976551" sldId="2147474036"/>
        </pc:sldMkLst>
        <pc:spChg chg="mod ord">
          <ac:chgData name="Chris Guo" userId="158d213e-c3d6-4819-b412-3d6c1ddf1cb8" providerId="ADAL" clId="{8A071AB4-9132-4C30-B0B7-3D84C905D217}" dt="2025-05-28T03:45:56.537" v="278" actId="700"/>
          <ac:spMkLst>
            <pc:docMk/>
            <pc:sldMk cId="1082976551" sldId="2147474036"/>
            <ac:spMk id="3" creationId="{A54A99AA-07DB-F258-CCAA-7A776FAB8288}"/>
          </ac:spMkLst>
        </pc:spChg>
        <pc:spChg chg="mod">
          <ac:chgData name="Chris Guo" userId="158d213e-c3d6-4819-b412-3d6c1ddf1cb8" providerId="ADAL" clId="{8A071AB4-9132-4C30-B0B7-3D84C905D217}" dt="2025-05-28T03:46:01.453" v="279"/>
          <ac:spMkLst>
            <pc:docMk/>
            <pc:sldMk cId="1082976551" sldId="2147474036"/>
            <ac:spMk id="23" creationId="{61BEF0A9-BE7A-6E9E-DBF1-A7F90D1C5FAF}"/>
          </ac:spMkLst>
        </pc:spChg>
        <pc:spChg chg="add mod ord">
          <ac:chgData name="Chris Guo" userId="158d213e-c3d6-4819-b412-3d6c1ddf1cb8" providerId="ADAL" clId="{8A071AB4-9132-4C30-B0B7-3D84C905D217}" dt="2025-05-28T03:45:56.537" v="278" actId="700"/>
          <ac:spMkLst>
            <pc:docMk/>
            <pc:sldMk cId="1082976551" sldId="2147474036"/>
            <ac:spMk id="24" creationId="{FFB22FB6-E190-F8D2-147D-F4B741410551}"/>
          </ac:spMkLst>
        </pc:spChg>
        <pc:picChg chg="add mod">
          <ac:chgData name="Chris Guo" userId="158d213e-c3d6-4819-b412-3d6c1ddf1cb8" providerId="ADAL" clId="{8A071AB4-9132-4C30-B0B7-3D84C905D217}" dt="2025-05-28T03:46:47.644" v="284" actId="1076"/>
          <ac:picMkLst>
            <pc:docMk/>
            <pc:sldMk cId="1082976551" sldId="2147474036"/>
            <ac:picMk id="27" creationId="{53C8F4A8-7BB7-DE93-F211-BA879E56A422}"/>
          </ac:picMkLst>
        </pc:picChg>
      </pc:sldChg>
      <pc:sldChg chg="addSp delSp add mod">
        <pc:chgData name="Chris Guo" userId="158d213e-c3d6-4819-b412-3d6c1ddf1cb8" providerId="ADAL" clId="{8A071AB4-9132-4C30-B0B7-3D84C905D217}" dt="2025-05-28T03:47:15.146" v="287" actId="22"/>
        <pc:sldMkLst>
          <pc:docMk/>
          <pc:sldMk cId="3913826231" sldId="2147474037"/>
        </pc:sldMkLst>
        <pc:picChg chg="add">
          <ac:chgData name="Chris Guo" userId="158d213e-c3d6-4819-b412-3d6c1ddf1cb8" providerId="ADAL" clId="{8A071AB4-9132-4C30-B0B7-3D84C905D217}" dt="2025-05-28T03:47:15.146" v="287" actId="22"/>
          <ac:picMkLst>
            <pc:docMk/>
            <pc:sldMk cId="3913826231" sldId="2147474037"/>
            <ac:picMk id="4" creationId="{0174FC0B-3DF5-ACAF-CE43-413BD4E118B3}"/>
          </ac:picMkLst>
        </pc:picChg>
      </pc:sldChg>
      <pc:sldChg chg="addSp modSp add">
        <pc:chgData name="Chris Guo" userId="158d213e-c3d6-4819-b412-3d6c1ddf1cb8" providerId="ADAL" clId="{8A071AB4-9132-4C30-B0B7-3D84C905D217}" dt="2025-05-28T03:52:24.156" v="309"/>
        <pc:sldMkLst>
          <pc:docMk/>
          <pc:sldMk cId="3228491959" sldId="2147474038"/>
        </pc:sldMkLst>
        <pc:picChg chg="add mod">
          <ac:chgData name="Chris Guo" userId="158d213e-c3d6-4819-b412-3d6c1ddf1cb8" providerId="ADAL" clId="{8A071AB4-9132-4C30-B0B7-3D84C905D217}" dt="2025-05-28T03:52:24.156" v="309"/>
          <ac:picMkLst>
            <pc:docMk/>
            <pc:sldMk cId="3228491959" sldId="2147474038"/>
            <ac:picMk id="2" creationId="{63EC1588-F7A2-31EB-0E44-BEF7A57A8E85}"/>
          </ac:picMkLst>
        </pc:picChg>
      </pc:sldChg>
      <pc:sldChg chg="addSp delSp modSp new del mod">
        <pc:chgData name="Chris Guo" userId="158d213e-c3d6-4819-b412-3d6c1ddf1cb8" providerId="ADAL" clId="{8A071AB4-9132-4C30-B0B7-3D84C905D217}" dt="2025-05-28T04:11:44.246" v="327" actId="47"/>
        <pc:sldMkLst>
          <pc:docMk/>
          <pc:sldMk cId="609791218" sldId="2147474039"/>
        </pc:sldMkLst>
      </pc:sldChg>
      <pc:sldChg chg="addSp new del ord">
        <pc:chgData name="Chris Guo" userId="158d213e-c3d6-4819-b412-3d6c1ddf1cb8" providerId="ADAL" clId="{8A071AB4-9132-4C30-B0B7-3D84C905D217}" dt="2025-05-28T04:20:42.704" v="334" actId="47"/>
        <pc:sldMkLst>
          <pc:docMk/>
          <pc:sldMk cId="940946740" sldId="2147474039"/>
        </pc:sldMkLst>
      </pc:sldChg>
      <pc:sldChg chg="addSp new">
        <pc:chgData name="Chris Guo" userId="158d213e-c3d6-4819-b412-3d6c1ddf1cb8" providerId="ADAL" clId="{8A071AB4-9132-4C30-B0B7-3D84C905D217}" dt="2025-05-28T04:21:19.713" v="337"/>
        <pc:sldMkLst>
          <pc:docMk/>
          <pc:sldMk cId="3859706803" sldId="2147474039"/>
        </pc:sldMkLst>
        <pc:graphicFrameChg chg="add">
          <ac:chgData name="Chris Guo" userId="158d213e-c3d6-4819-b412-3d6c1ddf1cb8" providerId="ADAL" clId="{8A071AB4-9132-4C30-B0B7-3D84C905D217}" dt="2025-05-28T04:20:46.775" v="336"/>
          <ac:graphicFrameMkLst>
            <pc:docMk/>
            <pc:sldMk cId="3859706803" sldId="2147474039"/>
            <ac:graphicFrameMk id="7" creationId="{567FE63B-E260-5029-572A-53AC3820CB54}"/>
          </ac:graphicFrameMkLst>
        </pc:graphicFrameChg>
        <pc:graphicFrameChg chg="add">
          <ac:chgData name="Chris Guo" userId="158d213e-c3d6-4819-b412-3d6c1ddf1cb8" providerId="ADAL" clId="{8A071AB4-9132-4C30-B0B7-3D84C905D217}" dt="2025-05-28T04:21:19.713" v="337"/>
          <ac:graphicFrameMkLst>
            <pc:docMk/>
            <pc:sldMk cId="3859706803" sldId="2147474039"/>
            <ac:graphicFrameMk id="8" creationId="{B999B78D-71EE-AF9E-97E3-30079FF6A587}"/>
          </ac:graphicFrameMkLst>
        </pc:graphicFrameChg>
      </pc:sldChg>
      <pc:sldChg chg="addSp new">
        <pc:chgData name="Chris Guo" userId="158d213e-c3d6-4819-b412-3d6c1ddf1cb8" providerId="ADAL" clId="{8A071AB4-9132-4C30-B0B7-3D84C905D217}" dt="2025-05-28T04:28:30.892" v="339"/>
        <pc:sldMkLst>
          <pc:docMk/>
          <pc:sldMk cId="1921163487" sldId="2147474040"/>
        </pc:sldMkLst>
        <pc:graphicFrameChg chg="add">
          <ac:chgData name="Chris Guo" userId="158d213e-c3d6-4819-b412-3d6c1ddf1cb8" providerId="ADAL" clId="{8A071AB4-9132-4C30-B0B7-3D84C905D217}" dt="2025-05-28T04:28:30.892" v="339"/>
          <ac:graphicFrameMkLst>
            <pc:docMk/>
            <pc:sldMk cId="1921163487" sldId="2147474040"/>
            <ac:graphicFrameMk id="29" creationId="{640B1A03-0939-7849-51CC-33B159F29266}"/>
          </ac:graphicFrameMkLst>
        </pc:graphicFrameChg>
      </pc:sldChg>
    </pc:docChg>
  </pc:docChgLst>
  <pc:docChgLst>
    <pc:chgData name="Chris Guo" userId="158d213e-c3d6-4819-b412-3d6c1ddf1cb8" providerId="ADAL" clId="{DE1B84B7-6295-45A6-9F65-B9F3486312B8}"/>
    <pc:docChg chg="undo redo custSel addSld delSld modSld sldOrd">
      <pc:chgData name="Chris Guo" userId="158d213e-c3d6-4819-b412-3d6c1ddf1cb8" providerId="ADAL" clId="{DE1B84B7-6295-45A6-9F65-B9F3486312B8}" dt="2025-05-13T08:52:20.346" v="345" actId="20577"/>
      <pc:docMkLst>
        <pc:docMk/>
      </pc:docMkLst>
      <pc:sldChg chg="modSp mod">
        <pc:chgData name="Chris Guo" userId="158d213e-c3d6-4819-b412-3d6c1ddf1cb8" providerId="ADAL" clId="{DE1B84B7-6295-45A6-9F65-B9F3486312B8}" dt="2025-05-13T08:10:47.452" v="1" actId="20577"/>
        <pc:sldMkLst>
          <pc:docMk/>
          <pc:sldMk cId="616469177" sldId="573"/>
        </pc:sldMkLst>
      </pc:sldChg>
      <pc:sldChg chg="modSp mod">
        <pc:chgData name="Chris Guo" userId="158d213e-c3d6-4819-b412-3d6c1ddf1cb8" providerId="ADAL" clId="{DE1B84B7-6295-45A6-9F65-B9F3486312B8}" dt="2025-05-13T08:36:27.446" v="209" actId="20577"/>
        <pc:sldMkLst>
          <pc:docMk/>
          <pc:sldMk cId="1264051089" sldId="668"/>
        </pc:sldMkLst>
        <pc:spChg chg="mod">
          <ac:chgData name="Chris Guo" userId="158d213e-c3d6-4819-b412-3d6c1ddf1cb8" providerId="ADAL" clId="{DE1B84B7-6295-45A6-9F65-B9F3486312B8}" dt="2025-05-13T08:36:27.446" v="209" actId="20577"/>
          <ac:spMkLst>
            <pc:docMk/>
            <pc:sldMk cId="1264051089" sldId="668"/>
            <ac:spMk id="3" creationId="{3A0A7921-9542-CDDB-BDD5-6B6A787C96DA}"/>
          </ac:spMkLst>
        </pc:spChg>
      </pc:sldChg>
      <pc:sldChg chg="del">
        <pc:chgData name="Chris Guo" userId="158d213e-c3d6-4819-b412-3d6c1ddf1cb8" providerId="ADAL" clId="{DE1B84B7-6295-45A6-9F65-B9F3486312B8}" dt="2025-05-13T08:51:55.393" v="286" actId="47"/>
        <pc:sldMkLst>
          <pc:docMk/>
          <pc:sldMk cId="2489853963" sldId="677"/>
        </pc:sldMkLst>
      </pc:sldChg>
      <pc:sldChg chg="delSp modSp mod">
        <pc:chgData name="Chris Guo" userId="158d213e-c3d6-4819-b412-3d6c1ddf1cb8" providerId="ADAL" clId="{DE1B84B7-6295-45A6-9F65-B9F3486312B8}" dt="2025-05-13T08:52:02.714" v="288" actId="20577"/>
        <pc:sldMkLst>
          <pc:docMk/>
          <pc:sldMk cId="949714600" sldId="2147473715"/>
        </pc:sldMkLst>
        <pc:spChg chg="mod">
          <ac:chgData name="Chris Guo" userId="158d213e-c3d6-4819-b412-3d6c1ddf1cb8" providerId="ADAL" clId="{DE1B84B7-6295-45A6-9F65-B9F3486312B8}" dt="2025-05-13T08:52:02.714" v="288" actId="20577"/>
          <ac:spMkLst>
            <pc:docMk/>
            <pc:sldMk cId="949714600" sldId="2147473715"/>
            <ac:spMk id="2" creationId="{7DC018C7-FF06-B26B-5AD4-60609BD6895B}"/>
          </ac:spMkLst>
        </pc:spChg>
      </pc:sldChg>
      <pc:sldChg chg="delSp modSp mod">
        <pc:chgData name="Chris Guo" userId="158d213e-c3d6-4819-b412-3d6c1ddf1cb8" providerId="ADAL" clId="{DE1B84B7-6295-45A6-9F65-B9F3486312B8}" dt="2025-05-13T08:18:17.319" v="95" actId="12100"/>
        <pc:sldMkLst>
          <pc:docMk/>
          <pc:sldMk cId="1628725540" sldId="2147473727"/>
        </pc:sldMkLst>
        <pc:graphicFrameChg chg="mod">
          <ac:chgData name="Chris Guo" userId="158d213e-c3d6-4819-b412-3d6c1ddf1cb8" providerId="ADAL" clId="{DE1B84B7-6295-45A6-9F65-B9F3486312B8}" dt="2025-05-13T08:18:17.319" v="95" actId="12100"/>
          <ac:graphicFrameMkLst>
            <pc:docMk/>
            <pc:sldMk cId="1628725540" sldId="2147473727"/>
            <ac:graphicFrameMk id="27" creationId="{1DFDD6AF-FF4D-3C7E-0E5D-0D97356FDB9D}"/>
          </ac:graphicFrameMkLst>
        </pc:graphicFrameChg>
      </pc:sldChg>
      <pc:sldChg chg="addSp delSp modSp mod">
        <pc:chgData name="Chris Guo" userId="158d213e-c3d6-4819-b412-3d6c1ddf1cb8" providerId="ADAL" clId="{DE1B84B7-6295-45A6-9F65-B9F3486312B8}" dt="2025-05-13T08:30:21.043" v="150"/>
        <pc:sldMkLst>
          <pc:docMk/>
          <pc:sldMk cId="1435380704" sldId="2147473849"/>
        </pc:sldMkLst>
        <pc:spChg chg="mod">
          <ac:chgData name="Chris Guo" userId="158d213e-c3d6-4819-b412-3d6c1ddf1cb8" providerId="ADAL" clId="{DE1B84B7-6295-45A6-9F65-B9F3486312B8}" dt="2025-05-13T08:30:21.043" v="150"/>
          <ac:spMkLst>
            <pc:docMk/>
            <pc:sldMk cId="1435380704" sldId="2147473849"/>
            <ac:spMk id="10" creationId="{3E72ABD9-2A45-A308-B734-9FA6513C9C22}"/>
          </ac:spMkLst>
        </pc:spChg>
      </pc:sldChg>
      <pc:sldChg chg="addSp delSp modSp mod">
        <pc:chgData name="Chris Guo" userId="158d213e-c3d6-4819-b412-3d6c1ddf1cb8" providerId="ADAL" clId="{DE1B84B7-6295-45A6-9F65-B9F3486312B8}" dt="2025-05-13T08:48:21.397" v="278" actId="20577"/>
        <pc:sldMkLst>
          <pc:docMk/>
          <pc:sldMk cId="1279009041" sldId="2147473851"/>
        </pc:sldMkLst>
        <pc:spChg chg="mod">
          <ac:chgData name="Chris Guo" userId="158d213e-c3d6-4819-b412-3d6c1ddf1cb8" providerId="ADAL" clId="{DE1B84B7-6295-45A6-9F65-B9F3486312B8}" dt="2025-05-13T08:48:21.397" v="278" actId="20577"/>
          <ac:spMkLst>
            <pc:docMk/>
            <pc:sldMk cId="1279009041" sldId="2147473851"/>
            <ac:spMk id="5" creationId="{7EDDAC09-FADD-FAF9-D316-2FF7E2C8FC50}"/>
          </ac:spMkLst>
        </pc:spChg>
      </pc:sldChg>
      <pc:sldChg chg="del">
        <pc:chgData name="Chris Guo" userId="158d213e-c3d6-4819-b412-3d6c1ddf1cb8" providerId="ADAL" clId="{DE1B84B7-6295-45A6-9F65-B9F3486312B8}" dt="2025-05-13T08:49:17.342" v="284" actId="47"/>
        <pc:sldMkLst>
          <pc:docMk/>
          <pc:sldMk cId="2316064514" sldId="2147473852"/>
        </pc:sldMkLst>
      </pc:sldChg>
      <pc:sldChg chg="del">
        <pc:chgData name="Chris Guo" userId="158d213e-c3d6-4819-b412-3d6c1ddf1cb8" providerId="ADAL" clId="{DE1B84B7-6295-45A6-9F65-B9F3486312B8}" dt="2025-05-13T08:51:21.571" v="285" actId="47"/>
        <pc:sldMkLst>
          <pc:docMk/>
          <pc:sldMk cId="2197617399" sldId="2147473853"/>
        </pc:sldMkLst>
      </pc:sldChg>
      <pc:sldChg chg="modSp mod">
        <pc:chgData name="Chris Guo" userId="158d213e-c3d6-4819-b412-3d6c1ddf1cb8" providerId="ADAL" clId="{DE1B84B7-6295-45A6-9F65-B9F3486312B8}" dt="2025-05-13T08:52:20.346" v="345" actId="20577"/>
        <pc:sldMkLst>
          <pc:docMk/>
          <pc:sldMk cId="391382127" sldId="2147473864"/>
        </pc:sldMkLst>
        <pc:spChg chg="mod">
          <ac:chgData name="Chris Guo" userId="158d213e-c3d6-4819-b412-3d6c1ddf1cb8" providerId="ADAL" clId="{DE1B84B7-6295-45A6-9F65-B9F3486312B8}" dt="2025-05-13T08:52:20.346" v="345" actId="20577"/>
          <ac:spMkLst>
            <pc:docMk/>
            <pc:sldMk cId="391382127" sldId="2147473864"/>
            <ac:spMk id="3" creationId="{3A0A7921-9542-CDDB-BDD5-6B6A787C96DA}"/>
          </ac:spMkLst>
        </pc:spChg>
      </pc:sldChg>
      <pc:sldChg chg="ord">
        <pc:chgData name="Chris Guo" userId="158d213e-c3d6-4819-b412-3d6c1ddf1cb8" providerId="ADAL" clId="{DE1B84B7-6295-45A6-9F65-B9F3486312B8}" dt="2025-05-13T08:22:01.239" v="127" actId="20578"/>
        <pc:sldMkLst>
          <pc:docMk/>
          <pc:sldMk cId="2953715571" sldId="2147473901"/>
        </pc:sldMkLst>
      </pc:sldChg>
      <pc:sldChg chg="ord">
        <pc:chgData name="Chris Guo" userId="158d213e-c3d6-4819-b412-3d6c1ddf1cb8" providerId="ADAL" clId="{DE1B84B7-6295-45A6-9F65-B9F3486312B8}" dt="2025-05-13T08:21:57.709" v="124"/>
        <pc:sldMkLst>
          <pc:docMk/>
          <pc:sldMk cId="3742592634" sldId="2147473919"/>
        </pc:sldMkLst>
      </pc:sldChg>
      <pc:sldChg chg="modSp mod">
        <pc:chgData name="Chris Guo" userId="158d213e-c3d6-4819-b412-3d6c1ddf1cb8" providerId="ADAL" clId="{DE1B84B7-6295-45A6-9F65-B9F3486312B8}" dt="2025-05-13T08:35:27.495" v="181"/>
        <pc:sldMkLst>
          <pc:docMk/>
          <pc:sldMk cId="437385880" sldId="2147473993"/>
        </pc:sldMkLst>
      </pc:sldChg>
      <pc:sldChg chg="addSp delSp modSp mod">
        <pc:chgData name="Chris Guo" userId="158d213e-c3d6-4819-b412-3d6c1ddf1cb8" providerId="ADAL" clId="{DE1B84B7-6295-45A6-9F65-B9F3486312B8}" dt="2025-05-13T08:24:15.416" v="145" actId="478"/>
        <pc:sldMkLst>
          <pc:docMk/>
          <pc:sldMk cId="477555837" sldId="2147473994"/>
        </pc:sldMkLst>
        <pc:picChg chg="add">
          <ac:chgData name="Chris Guo" userId="158d213e-c3d6-4819-b412-3d6c1ddf1cb8" providerId="ADAL" clId="{DE1B84B7-6295-45A6-9F65-B9F3486312B8}" dt="2025-05-13T08:24:09.355" v="143" actId="22"/>
          <ac:picMkLst>
            <pc:docMk/>
            <pc:sldMk cId="477555837" sldId="2147473994"/>
            <ac:picMk id="9" creationId="{2808F251-275F-9ECE-2318-89407385FC63}"/>
          </ac:picMkLst>
        </pc:picChg>
      </pc:sldChg>
      <pc:sldChg chg="addSp delSp modSp mod">
        <pc:chgData name="Chris Guo" userId="158d213e-c3d6-4819-b412-3d6c1ddf1cb8" providerId="ADAL" clId="{DE1B84B7-6295-45A6-9F65-B9F3486312B8}" dt="2025-05-13T08:30:58.866" v="152" actId="22"/>
        <pc:sldMkLst>
          <pc:docMk/>
          <pc:sldMk cId="2100705836" sldId="2147473996"/>
        </pc:sldMkLst>
      </pc:sldChg>
      <pc:sldChg chg="del">
        <pc:chgData name="Chris Guo" userId="158d213e-c3d6-4819-b412-3d6c1ddf1cb8" providerId="ADAL" clId="{DE1B84B7-6295-45A6-9F65-B9F3486312B8}" dt="2025-05-13T08:32:35.774" v="161" actId="47"/>
        <pc:sldMkLst>
          <pc:docMk/>
          <pc:sldMk cId="41854175" sldId="2147474000"/>
        </pc:sldMkLst>
      </pc:sldChg>
      <pc:sldChg chg="addSp delSp mod">
        <pc:chgData name="Chris Guo" userId="158d213e-c3d6-4819-b412-3d6c1ddf1cb8" providerId="ADAL" clId="{DE1B84B7-6295-45A6-9F65-B9F3486312B8}" dt="2025-05-13T08:37:33.153" v="211" actId="22"/>
        <pc:sldMkLst>
          <pc:docMk/>
          <pc:sldMk cId="4198273433" sldId="2147474001"/>
        </pc:sldMkLst>
      </pc:sldChg>
      <pc:sldChg chg="add">
        <pc:chgData name="Chris Guo" userId="158d213e-c3d6-4819-b412-3d6c1ddf1cb8" providerId="ADAL" clId="{DE1B84B7-6295-45A6-9F65-B9F3486312B8}" dt="2025-05-13T08:40:50.459" v="243"/>
        <pc:sldMkLst>
          <pc:docMk/>
          <pc:sldMk cId="2543713191" sldId="2147474002"/>
        </pc:sldMkLst>
      </pc:sldChg>
      <pc:sldChg chg="addSp delSp del mod">
        <pc:chgData name="Chris Guo" userId="158d213e-c3d6-4819-b412-3d6c1ddf1cb8" providerId="ADAL" clId="{DE1B84B7-6295-45A6-9F65-B9F3486312B8}" dt="2025-05-13T08:40:44.233" v="242" actId="2696"/>
        <pc:sldMkLst>
          <pc:docMk/>
          <pc:sldMk cId="2823377088" sldId="2147474002"/>
        </pc:sldMkLst>
      </pc:sldChg>
      <pc:sldChg chg="modSp mod">
        <pc:chgData name="Chris Guo" userId="158d213e-c3d6-4819-b412-3d6c1ddf1cb8" providerId="ADAL" clId="{DE1B84B7-6295-45A6-9F65-B9F3486312B8}" dt="2025-05-13T08:34:25.621" v="179" actId="207"/>
        <pc:sldMkLst>
          <pc:docMk/>
          <pc:sldMk cId="3320031023" sldId="2147474003"/>
        </pc:sldMkLst>
        <pc:spChg chg="mod">
          <ac:chgData name="Chris Guo" userId="158d213e-c3d6-4819-b412-3d6c1ddf1cb8" providerId="ADAL" clId="{DE1B84B7-6295-45A6-9F65-B9F3486312B8}" dt="2025-05-13T08:34:25.621" v="179" actId="207"/>
          <ac:spMkLst>
            <pc:docMk/>
            <pc:sldMk cId="3320031023" sldId="2147474003"/>
            <ac:spMk id="9" creationId="{FA353EDD-618A-F053-E96A-D95D6D2135E8}"/>
          </ac:spMkLst>
        </pc:spChg>
      </pc:sldChg>
      <pc:sldChg chg="modSp mod">
        <pc:chgData name="Chris Guo" userId="158d213e-c3d6-4819-b412-3d6c1ddf1cb8" providerId="ADAL" clId="{DE1B84B7-6295-45A6-9F65-B9F3486312B8}" dt="2025-05-13T08:35:20.470" v="180"/>
        <pc:sldMkLst>
          <pc:docMk/>
          <pc:sldMk cId="2298662186" sldId="2147474004"/>
        </pc:sldMkLst>
      </pc:sldChg>
      <pc:sldChg chg="modSp mod">
        <pc:chgData name="Chris Guo" userId="158d213e-c3d6-4819-b412-3d6c1ddf1cb8" providerId="ADAL" clId="{DE1B84B7-6295-45A6-9F65-B9F3486312B8}" dt="2025-05-13T08:36:10.962" v="204" actId="20577"/>
        <pc:sldMkLst>
          <pc:docMk/>
          <pc:sldMk cId="1304524391" sldId="2147474005"/>
        </pc:sldMkLst>
        <pc:spChg chg="mod">
          <ac:chgData name="Chris Guo" userId="158d213e-c3d6-4819-b412-3d6c1ddf1cb8" providerId="ADAL" clId="{DE1B84B7-6295-45A6-9F65-B9F3486312B8}" dt="2025-05-13T08:36:10.962" v="204" actId="20577"/>
          <ac:spMkLst>
            <pc:docMk/>
            <pc:sldMk cId="1304524391" sldId="2147474005"/>
            <ac:spMk id="7" creationId="{1ADF7B73-B46C-D3F9-C53F-FA24E2268054}"/>
          </ac:spMkLst>
        </pc:spChg>
      </pc:sldChg>
      <pc:sldChg chg="del">
        <pc:chgData name="Chris Guo" userId="158d213e-c3d6-4819-b412-3d6c1ddf1cb8" providerId="ADAL" clId="{DE1B84B7-6295-45A6-9F65-B9F3486312B8}" dt="2025-05-13T08:10:42.190" v="0" actId="2696"/>
        <pc:sldMkLst>
          <pc:docMk/>
          <pc:sldMk cId="3220178735" sldId="2147474011"/>
        </pc:sldMkLst>
      </pc:sldChg>
      <pc:sldChg chg="addSp delSp modSp new mod modClrScheme chgLayout">
        <pc:chgData name="Chris Guo" userId="158d213e-c3d6-4819-b412-3d6c1ddf1cb8" providerId="ADAL" clId="{DE1B84B7-6295-45A6-9F65-B9F3486312B8}" dt="2025-05-13T08:19:42.642" v="111" actId="14100"/>
        <pc:sldMkLst>
          <pc:docMk/>
          <pc:sldMk cId="1019942387" sldId="2147474014"/>
        </pc:sldMkLst>
        <pc:spChg chg="mod ord">
          <ac:chgData name="Chris Guo" userId="158d213e-c3d6-4819-b412-3d6c1ddf1cb8" providerId="ADAL" clId="{DE1B84B7-6295-45A6-9F65-B9F3486312B8}" dt="2025-05-13T08:18:42.178" v="97" actId="700"/>
          <ac:spMkLst>
            <pc:docMk/>
            <pc:sldMk cId="1019942387" sldId="2147474014"/>
            <ac:spMk id="3" creationId="{398A3D65-E60F-0FA8-5BAE-D4A57510902C}"/>
          </ac:spMkLst>
        </pc:spChg>
        <pc:spChg chg="add mod ord">
          <ac:chgData name="Chris Guo" userId="158d213e-c3d6-4819-b412-3d6c1ddf1cb8" providerId="ADAL" clId="{DE1B84B7-6295-45A6-9F65-B9F3486312B8}" dt="2025-05-13T08:19:22.695" v="104" actId="20577"/>
          <ac:spMkLst>
            <pc:docMk/>
            <pc:sldMk cId="1019942387" sldId="2147474014"/>
            <ac:spMk id="7" creationId="{A8CF91EA-BD43-0672-E8D2-B60378BCE3D4}"/>
          </ac:spMkLst>
        </pc:spChg>
        <pc:spChg chg="add mod ord">
          <ac:chgData name="Chris Guo" userId="158d213e-c3d6-4819-b412-3d6c1ddf1cb8" providerId="ADAL" clId="{DE1B84B7-6295-45A6-9F65-B9F3486312B8}" dt="2025-05-13T08:18:42.178" v="97" actId="700"/>
          <ac:spMkLst>
            <pc:docMk/>
            <pc:sldMk cId="1019942387" sldId="2147474014"/>
            <ac:spMk id="9" creationId="{64D61508-9710-C92D-5FAA-45C1D19DDBE2}"/>
          </ac:spMkLst>
        </pc:spChg>
        <pc:picChg chg="add mod">
          <ac:chgData name="Chris Guo" userId="158d213e-c3d6-4819-b412-3d6c1ddf1cb8" providerId="ADAL" clId="{DE1B84B7-6295-45A6-9F65-B9F3486312B8}" dt="2025-05-13T08:19:42.642" v="111" actId="14100"/>
          <ac:picMkLst>
            <pc:docMk/>
            <pc:sldMk cId="1019942387" sldId="2147474014"/>
            <ac:picMk id="13" creationId="{97C52A76-04BA-FFAE-1020-694FA5BFCD2A}"/>
          </ac:picMkLst>
        </pc:picChg>
      </pc:sldChg>
      <pc:sldChg chg="addSp delSp modSp add mod">
        <pc:chgData name="Chris Guo" userId="158d213e-c3d6-4819-b412-3d6c1ddf1cb8" providerId="ADAL" clId="{DE1B84B7-6295-45A6-9F65-B9F3486312B8}" dt="2025-05-13T08:21:49.383" v="120" actId="27614"/>
        <pc:sldMkLst>
          <pc:docMk/>
          <pc:sldMk cId="2073980186" sldId="2147474015"/>
        </pc:sldMkLst>
        <pc:spChg chg="mod">
          <ac:chgData name="Chris Guo" userId="158d213e-c3d6-4819-b412-3d6c1ddf1cb8" providerId="ADAL" clId="{DE1B84B7-6295-45A6-9F65-B9F3486312B8}" dt="2025-05-13T08:21:37.572" v="116"/>
          <ac:spMkLst>
            <pc:docMk/>
            <pc:sldMk cId="2073980186" sldId="2147474015"/>
            <ac:spMk id="7" creationId="{2ED7A9C8-BBAD-67D4-F05C-47E34B24248B}"/>
          </ac:spMkLst>
        </pc:spChg>
        <pc:picChg chg="add mod">
          <ac:chgData name="Chris Guo" userId="158d213e-c3d6-4819-b412-3d6c1ddf1cb8" providerId="ADAL" clId="{DE1B84B7-6295-45A6-9F65-B9F3486312B8}" dt="2025-05-13T08:21:49.383" v="120" actId="27614"/>
          <ac:picMkLst>
            <pc:docMk/>
            <pc:sldMk cId="2073980186" sldId="2147474015"/>
            <ac:picMk id="4" creationId="{CA802439-B772-B4C5-1279-3917D769EB7C}"/>
          </ac:picMkLst>
        </pc:picChg>
      </pc:sldChg>
      <pc:sldChg chg="add del">
        <pc:chgData name="Chris Guo" userId="158d213e-c3d6-4819-b412-3d6c1ddf1cb8" providerId="ADAL" clId="{DE1B84B7-6295-45A6-9F65-B9F3486312B8}" dt="2025-05-13T08:21:51.092" v="121" actId="47"/>
        <pc:sldMkLst>
          <pc:docMk/>
          <pc:sldMk cId="583494659" sldId="2147474016"/>
        </pc:sldMkLst>
      </pc:sldChg>
      <pc:sldChg chg="addSp delSp modSp new mod">
        <pc:chgData name="Chris Guo" userId="158d213e-c3d6-4819-b412-3d6c1ddf1cb8" providerId="ADAL" clId="{DE1B84B7-6295-45A6-9F65-B9F3486312B8}" dt="2025-05-13T08:23:42.908" v="141" actId="164"/>
        <pc:sldMkLst>
          <pc:docMk/>
          <pc:sldMk cId="1493061524" sldId="2147474016"/>
        </pc:sldMkLst>
        <pc:spChg chg="mod">
          <ac:chgData name="Chris Guo" userId="158d213e-c3d6-4819-b412-3d6c1ddf1cb8" providerId="ADAL" clId="{DE1B84B7-6295-45A6-9F65-B9F3486312B8}" dt="2025-05-13T08:22:28.455" v="129"/>
          <ac:spMkLst>
            <pc:docMk/>
            <pc:sldMk cId="1493061524" sldId="2147474016"/>
            <ac:spMk id="2" creationId="{741BF09D-9CCC-63E0-19FF-E8DD85A09A35}"/>
          </ac:spMkLst>
        </pc:spChg>
      </pc:sldChg>
      <pc:sldChg chg="add del">
        <pc:chgData name="Chris Guo" userId="158d213e-c3d6-4819-b412-3d6c1ddf1cb8" providerId="ADAL" clId="{DE1B84B7-6295-45A6-9F65-B9F3486312B8}" dt="2025-05-13T08:21:51.738" v="122" actId="47"/>
        <pc:sldMkLst>
          <pc:docMk/>
          <pc:sldMk cId="2132036238" sldId="2147474017"/>
        </pc:sldMkLst>
      </pc:sldChg>
      <pc:sldChg chg="addSp delSp add mod">
        <pc:chgData name="Chris Guo" userId="158d213e-c3d6-4819-b412-3d6c1ddf1cb8" providerId="ADAL" clId="{DE1B84B7-6295-45A6-9F65-B9F3486312B8}" dt="2025-05-13T08:31:29.760" v="158" actId="22"/>
        <pc:sldMkLst>
          <pc:docMk/>
          <pc:sldMk cId="3786838419" sldId="2147474017"/>
        </pc:sldMkLst>
      </pc:sldChg>
      <pc:sldChg chg="addSp add mod">
        <pc:chgData name="Chris Guo" userId="158d213e-c3d6-4819-b412-3d6c1ddf1cb8" providerId="ADAL" clId="{DE1B84B7-6295-45A6-9F65-B9F3486312B8}" dt="2025-05-13T08:31:53.422" v="159" actId="22"/>
        <pc:sldMkLst>
          <pc:docMk/>
          <pc:sldMk cId="3558723304" sldId="2147474018"/>
        </pc:sldMkLst>
      </pc:sldChg>
      <pc:sldChg chg="addSp add mod">
        <pc:chgData name="Chris Guo" userId="158d213e-c3d6-4819-b412-3d6c1ddf1cb8" providerId="ADAL" clId="{DE1B84B7-6295-45A6-9F65-B9F3486312B8}" dt="2025-05-13T08:32:32.686" v="160" actId="22"/>
        <pc:sldMkLst>
          <pc:docMk/>
          <pc:sldMk cId="2868398018" sldId="2147474019"/>
        </pc:sldMkLst>
      </pc:sldChg>
      <pc:sldChg chg="addSp delSp modSp add del mod">
        <pc:chgData name="Chris Guo" userId="158d213e-c3d6-4819-b412-3d6c1ddf1cb8" providerId="ADAL" clId="{DE1B84B7-6295-45A6-9F65-B9F3486312B8}" dt="2025-05-13T08:40:44.233" v="242" actId="2696"/>
        <pc:sldMkLst>
          <pc:docMk/>
          <pc:sldMk cId="304884803" sldId="2147474020"/>
        </pc:sldMkLst>
      </pc:sldChg>
      <pc:sldChg chg="add">
        <pc:chgData name="Chris Guo" userId="158d213e-c3d6-4819-b412-3d6c1ddf1cb8" providerId="ADAL" clId="{DE1B84B7-6295-45A6-9F65-B9F3486312B8}" dt="2025-05-13T08:40:50.459" v="243"/>
        <pc:sldMkLst>
          <pc:docMk/>
          <pc:sldMk cId="652219843" sldId="2147474020"/>
        </pc:sldMkLst>
      </pc:sldChg>
      <pc:sldChg chg="add del">
        <pc:chgData name="Chris Guo" userId="158d213e-c3d6-4819-b412-3d6c1ddf1cb8" providerId="ADAL" clId="{DE1B84B7-6295-45A6-9F65-B9F3486312B8}" dt="2025-05-13T08:32:46.243" v="162" actId="47"/>
        <pc:sldMkLst>
          <pc:docMk/>
          <pc:sldMk cId="2814612488" sldId="2147474020"/>
        </pc:sldMkLst>
      </pc:sldChg>
      <pc:sldChg chg="addSp delSp modSp new del mod">
        <pc:chgData name="Chris Guo" userId="158d213e-c3d6-4819-b412-3d6c1ddf1cb8" providerId="ADAL" clId="{DE1B84B7-6295-45A6-9F65-B9F3486312B8}" dt="2025-05-13T08:38:33.119" v="219" actId="680"/>
        <pc:sldMkLst>
          <pc:docMk/>
          <pc:sldMk cId="3907215359" sldId="2147474020"/>
        </pc:sldMkLst>
      </pc:sldChg>
      <pc:sldChg chg="addSp modSp new mod">
        <pc:chgData name="Chris Guo" userId="158d213e-c3d6-4819-b412-3d6c1ddf1cb8" providerId="ADAL" clId="{DE1B84B7-6295-45A6-9F65-B9F3486312B8}" dt="2025-05-13T08:41:27.209" v="246" actId="22"/>
        <pc:sldMkLst>
          <pc:docMk/>
          <pc:sldMk cId="1062614606" sldId="2147474021"/>
        </pc:sldMkLst>
        <pc:spChg chg="mod">
          <ac:chgData name="Chris Guo" userId="158d213e-c3d6-4819-b412-3d6c1ddf1cb8" providerId="ADAL" clId="{DE1B84B7-6295-45A6-9F65-B9F3486312B8}" dt="2025-05-13T08:41:10.773" v="245"/>
          <ac:spMkLst>
            <pc:docMk/>
            <pc:sldMk cId="1062614606" sldId="2147474021"/>
            <ac:spMk id="2" creationId="{7E44A6A8-A6BB-5E6D-198B-D105056D1C43}"/>
          </ac:spMkLst>
        </pc:spChg>
      </pc:sldChg>
      <pc:sldChg chg="add del">
        <pc:chgData name="Chris Guo" userId="158d213e-c3d6-4819-b412-3d6c1ddf1cb8" providerId="ADAL" clId="{DE1B84B7-6295-45A6-9F65-B9F3486312B8}" dt="2025-05-13T08:40:32.281" v="239" actId="47"/>
        <pc:sldMkLst>
          <pc:docMk/>
          <pc:sldMk cId="2531355552" sldId="2147474021"/>
        </pc:sldMkLst>
      </pc:sldChg>
      <pc:sldChg chg="add del">
        <pc:chgData name="Chris Guo" userId="158d213e-c3d6-4819-b412-3d6c1ddf1cb8" providerId="ADAL" clId="{DE1B84B7-6295-45A6-9F65-B9F3486312B8}" dt="2025-05-13T08:40:33.134" v="240" actId="47"/>
        <pc:sldMkLst>
          <pc:docMk/>
          <pc:sldMk cId="1156866447" sldId="2147474022"/>
        </pc:sldMkLst>
      </pc:sldChg>
      <pc:sldChg chg="addSp delSp modSp add mod">
        <pc:chgData name="Chris Guo" userId="158d213e-c3d6-4819-b412-3d6c1ddf1cb8" providerId="ADAL" clId="{DE1B84B7-6295-45A6-9F65-B9F3486312B8}" dt="2025-05-13T08:48:25.358" v="279"/>
        <pc:sldMkLst>
          <pc:docMk/>
          <pc:sldMk cId="1641014100" sldId="2147474022"/>
        </pc:sldMkLst>
        <pc:spChg chg="mod">
          <ac:chgData name="Chris Guo" userId="158d213e-c3d6-4819-b412-3d6c1ddf1cb8" providerId="ADAL" clId="{DE1B84B7-6295-45A6-9F65-B9F3486312B8}" dt="2025-05-13T08:48:25.358" v="279"/>
          <ac:spMkLst>
            <pc:docMk/>
            <pc:sldMk cId="1641014100" sldId="2147474022"/>
            <ac:spMk id="5" creationId="{30FDE64E-0F2B-71D6-3AA4-85B08D82FC7F}"/>
          </ac:spMkLst>
        </pc:spChg>
      </pc:sldChg>
      <pc:sldChg chg="addSp delSp modSp add mod">
        <pc:chgData name="Chris Guo" userId="158d213e-c3d6-4819-b412-3d6c1ddf1cb8" providerId="ADAL" clId="{DE1B84B7-6295-45A6-9F65-B9F3486312B8}" dt="2025-05-13T08:48:28.695" v="280"/>
        <pc:sldMkLst>
          <pc:docMk/>
          <pc:sldMk cId="305898470" sldId="2147474023"/>
        </pc:sldMkLst>
        <pc:spChg chg="mod">
          <ac:chgData name="Chris Guo" userId="158d213e-c3d6-4819-b412-3d6c1ddf1cb8" providerId="ADAL" clId="{DE1B84B7-6295-45A6-9F65-B9F3486312B8}" dt="2025-05-13T08:48:28.695" v="280"/>
          <ac:spMkLst>
            <pc:docMk/>
            <pc:sldMk cId="305898470" sldId="2147474023"/>
            <ac:spMk id="5" creationId="{3BA37BF8-283D-0B89-3397-4A0A0093B51C}"/>
          </ac:spMkLst>
        </pc:spChg>
      </pc:sldChg>
      <pc:sldChg chg="add del">
        <pc:chgData name="Chris Guo" userId="158d213e-c3d6-4819-b412-3d6c1ddf1cb8" providerId="ADAL" clId="{DE1B84B7-6295-45A6-9F65-B9F3486312B8}" dt="2025-05-13T08:40:33.683" v="241" actId="47"/>
        <pc:sldMkLst>
          <pc:docMk/>
          <pc:sldMk cId="414970889" sldId="2147474023"/>
        </pc:sldMkLst>
      </pc:sldChg>
      <pc:sldChg chg="addSp delSp modSp add mod ord">
        <pc:chgData name="Chris Guo" userId="158d213e-c3d6-4819-b412-3d6c1ddf1cb8" providerId="ADAL" clId="{DE1B84B7-6295-45A6-9F65-B9F3486312B8}" dt="2025-05-13T08:48:30.820" v="281"/>
        <pc:sldMkLst>
          <pc:docMk/>
          <pc:sldMk cId="3130582404" sldId="2147474024"/>
        </pc:sldMkLst>
        <pc:spChg chg="mod">
          <ac:chgData name="Chris Guo" userId="158d213e-c3d6-4819-b412-3d6c1ddf1cb8" providerId="ADAL" clId="{DE1B84B7-6295-45A6-9F65-B9F3486312B8}" dt="2025-05-13T08:48:30.820" v="281"/>
          <ac:spMkLst>
            <pc:docMk/>
            <pc:sldMk cId="3130582404" sldId="2147474024"/>
            <ac:spMk id="5" creationId="{64CC5BAE-9A5D-8BBC-D5A8-37F66EE3D8C8}"/>
          </ac:spMkLst>
        </pc:spChg>
      </pc:sldChg>
      <pc:sldChg chg="addSp modSp add mod">
        <pc:chgData name="Chris Guo" userId="158d213e-c3d6-4819-b412-3d6c1ddf1cb8" providerId="ADAL" clId="{DE1B84B7-6295-45A6-9F65-B9F3486312B8}" dt="2025-05-13T08:48:32.979" v="282"/>
        <pc:sldMkLst>
          <pc:docMk/>
          <pc:sldMk cId="2044365296" sldId="2147474025"/>
        </pc:sldMkLst>
        <pc:spChg chg="mod">
          <ac:chgData name="Chris Guo" userId="158d213e-c3d6-4819-b412-3d6c1ddf1cb8" providerId="ADAL" clId="{DE1B84B7-6295-45A6-9F65-B9F3486312B8}" dt="2025-05-13T08:48:32.979" v="282"/>
          <ac:spMkLst>
            <pc:docMk/>
            <pc:sldMk cId="2044365296" sldId="2147474025"/>
            <ac:spMk id="5" creationId="{CECE3502-FA40-5A0B-AC56-1D217A1640C2}"/>
          </ac:spMkLst>
        </pc:spChg>
      </pc:sldChg>
      <pc:sldChg chg="addSp modSp add mod">
        <pc:chgData name="Chris Guo" userId="158d213e-c3d6-4819-b412-3d6c1ddf1cb8" providerId="ADAL" clId="{DE1B84B7-6295-45A6-9F65-B9F3486312B8}" dt="2025-05-13T08:48:35.226" v="283"/>
        <pc:sldMkLst>
          <pc:docMk/>
          <pc:sldMk cId="2858722422" sldId="2147474026"/>
        </pc:sldMkLst>
      </pc:sldChg>
      <pc:sldMasterChg chg="delSldLayout">
        <pc:chgData name="Chris Guo" userId="158d213e-c3d6-4819-b412-3d6c1ddf1cb8" providerId="ADAL" clId="{DE1B84B7-6295-45A6-9F65-B9F3486312B8}" dt="2025-05-13T08:51:55.393" v="286" actId="47"/>
        <pc:sldMasterMkLst>
          <pc:docMk/>
          <pc:sldMasterMk cId="2985313703" sldId="2147483804"/>
        </pc:sldMasterMkLst>
        <pc:sldLayoutChg chg="del">
          <pc:chgData name="Chris Guo" userId="158d213e-c3d6-4819-b412-3d6c1ddf1cb8" providerId="ADAL" clId="{DE1B84B7-6295-45A6-9F65-B9F3486312B8}" dt="2025-05-13T08:51:55.393" v="286" actId="47"/>
          <pc:sldLayoutMkLst>
            <pc:docMk/>
            <pc:sldMasterMk cId="2985313703" sldId="2147483804"/>
            <pc:sldLayoutMk cId="608153070" sldId="2147484619"/>
          </pc:sldLayoutMkLst>
        </pc:sldLayoutChg>
      </pc:sldMasterChg>
    </pc:docChg>
  </pc:docChgLst>
  <pc:docChgLst>
    <pc:chgData name="Chris Guo" userId="158d213e-c3d6-4819-b412-3d6c1ddf1cb8" providerId="ADAL" clId="{ED4B6456-B4F9-4762-834F-F6994A88B670}"/>
    <pc:docChg chg="undo custSel delSld modSld">
      <pc:chgData name="Chris Guo" userId="158d213e-c3d6-4819-b412-3d6c1ddf1cb8" providerId="ADAL" clId="{ED4B6456-B4F9-4762-834F-F6994A88B670}" dt="2025-07-10T02:11:28.637" v="29" actId="478"/>
      <pc:docMkLst>
        <pc:docMk/>
      </pc:docMkLst>
      <pc:sldChg chg="addSp delSp modSp mod">
        <pc:chgData name="Chris Guo" userId="158d213e-c3d6-4819-b412-3d6c1ddf1cb8" providerId="ADAL" clId="{ED4B6456-B4F9-4762-834F-F6994A88B670}" dt="2025-07-10T02:09:03.273" v="3" actId="478"/>
        <pc:sldMkLst>
          <pc:docMk/>
          <pc:sldMk cId="616469177" sldId="573"/>
        </pc:sldMkLst>
        <pc:spChg chg="del">
          <ac:chgData name="Chris Guo" userId="158d213e-c3d6-4819-b412-3d6c1ddf1cb8" providerId="ADAL" clId="{ED4B6456-B4F9-4762-834F-F6994A88B670}" dt="2025-07-10T02:08:55.918" v="0" actId="478"/>
          <ac:spMkLst>
            <pc:docMk/>
            <pc:sldMk cId="616469177" sldId="573"/>
            <ac:spMk id="5" creationId="{9399D177-2795-7F28-842E-6888772E21DF}"/>
          </ac:spMkLst>
        </pc:spChg>
        <pc:spChg chg="add del mod">
          <ac:chgData name="Chris Guo" userId="158d213e-c3d6-4819-b412-3d6c1ddf1cb8" providerId="ADAL" clId="{ED4B6456-B4F9-4762-834F-F6994A88B670}" dt="2025-07-10T02:09:03.273" v="3" actId="478"/>
          <ac:spMkLst>
            <pc:docMk/>
            <pc:sldMk cId="616469177" sldId="573"/>
            <ac:spMk id="6" creationId="{1C5DDB89-7F9A-0EE9-0912-0554AB459D86}"/>
          </ac:spMkLst>
        </pc:spChg>
        <pc:spChg chg="add del mod">
          <ac:chgData name="Chris Guo" userId="158d213e-c3d6-4819-b412-3d6c1ddf1cb8" providerId="ADAL" clId="{ED4B6456-B4F9-4762-834F-F6994A88B670}" dt="2025-07-10T02:09:01.079" v="2" actId="478"/>
          <ac:spMkLst>
            <pc:docMk/>
            <pc:sldMk cId="616469177" sldId="573"/>
            <ac:spMk id="8" creationId="{209CD45E-8C46-D559-7AAB-68015ED4F17D}"/>
          </ac:spMkLst>
        </pc:spChg>
        <pc:picChg chg="add del">
          <ac:chgData name="Chris Guo" userId="158d213e-c3d6-4819-b412-3d6c1ddf1cb8" providerId="ADAL" clId="{ED4B6456-B4F9-4762-834F-F6994A88B670}" dt="2025-07-10T02:09:01.079" v="2" actId="478"/>
          <ac:picMkLst>
            <pc:docMk/>
            <pc:sldMk cId="616469177" sldId="573"/>
            <ac:picMk id="12" creationId="{436AB13A-157D-C3AF-5FDF-26935099F1F5}"/>
          </ac:picMkLst>
        </pc:picChg>
      </pc:sldChg>
      <pc:sldChg chg="addSp delSp modSp mod">
        <pc:chgData name="Chris Guo" userId="158d213e-c3d6-4819-b412-3d6c1ddf1cb8" providerId="ADAL" clId="{ED4B6456-B4F9-4762-834F-F6994A88B670}" dt="2025-07-10T02:11:28.637" v="29" actId="478"/>
        <pc:sldMkLst>
          <pc:docMk/>
          <pc:sldMk cId="949714600" sldId="2147473715"/>
        </pc:sldMkLst>
        <pc:spChg chg="del">
          <ac:chgData name="Chris Guo" userId="158d213e-c3d6-4819-b412-3d6c1ddf1cb8" providerId="ADAL" clId="{ED4B6456-B4F9-4762-834F-F6994A88B670}" dt="2025-07-10T02:11:27.433" v="28" actId="478"/>
          <ac:spMkLst>
            <pc:docMk/>
            <pc:sldMk cId="949714600" sldId="2147473715"/>
            <ac:spMk id="2" creationId="{7DC018C7-FF06-B26B-5AD4-60609BD6895B}"/>
          </ac:spMkLst>
        </pc:spChg>
        <pc:spChg chg="add del mod">
          <ac:chgData name="Chris Guo" userId="158d213e-c3d6-4819-b412-3d6c1ddf1cb8" providerId="ADAL" clId="{ED4B6456-B4F9-4762-834F-F6994A88B670}" dt="2025-07-10T02:11:28.637" v="29" actId="478"/>
          <ac:spMkLst>
            <pc:docMk/>
            <pc:sldMk cId="949714600" sldId="2147473715"/>
            <ac:spMk id="4" creationId="{6DFF9B8C-0260-1CB7-23DF-6AB30CEBF5AD}"/>
          </ac:spMkLst>
        </pc:spChg>
      </pc:sldChg>
      <pc:sldChg chg="modSp mod">
        <pc:chgData name="Chris Guo" userId="158d213e-c3d6-4819-b412-3d6c1ddf1cb8" providerId="ADAL" clId="{ED4B6456-B4F9-4762-834F-F6994A88B670}" dt="2025-07-10T02:09:29.083" v="6" actId="732"/>
        <pc:sldMkLst>
          <pc:docMk/>
          <pc:sldMk cId="1435380704" sldId="2147473849"/>
        </pc:sldMkLst>
        <pc:picChg chg="mod modCrop">
          <ac:chgData name="Chris Guo" userId="158d213e-c3d6-4819-b412-3d6c1ddf1cb8" providerId="ADAL" clId="{ED4B6456-B4F9-4762-834F-F6994A88B670}" dt="2025-07-10T02:09:29.083" v="6" actId="732"/>
          <ac:picMkLst>
            <pc:docMk/>
            <pc:sldMk cId="1435380704" sldId="2147473849"/>
            <ac:picMk id="5" creationId="{03264A88-DC39-2AD6-4EDD-F2C9C7825452}"/>
          </ac:picMkLst>
        </pc:picChg>
      </pc:sldChg>
      <pc:sldChg chg="modSp mod">
        <pc:chgData name="Chris Guo" userId="158d213e-c3d6-4819-b412-3d6c1ddf1cb8" providerId="ADAL" clId="{ED4B6456-B4F9-4762-834F-F6994A88B670}" dt="2025-07-10T02:10:04.334" v="12" actId="732"/>
        <pc:sldMkLst>
          <pc:docMk/>
          <pc:sldMk cId="1279009041" sldId="2147473851"/>
        </pc:sldMkLst>
        <pc:picChg chg="mod modCrop">
          <ac:chgData name="Chris Guo" userId="158d213e-c3d6-4819-b412-3d6c1ddf1cb8" providerId="ADAL" clId="{ED4B6456-B4F9-4762-834F-F6994A88B670}" dt="2025-07-10T02:10:04.334" v="12" actId="732"/>
          <ac:picMkLst>
            <pc:docMk/>
            <pc:sldMk cId="1279009041" sldId="2147473851"/>
            <ac:picMk id="3" creationId="{A3676439-C0D9-ED18-6EDE-AEF168500D87}"/>
          </ac:picMkLst>
        </pc:picChg>
      </pc:sldChg>
      <pc:sldChg chg="modSp mod">
        <pc:chgData name="Chris Guo" userId="158d213e-c3d6-4819-b412-3d6c1ddf1cb8" providerId="ADAL" clId="{ED4B6456-B4F9-4762-834F-F6994A88B670}" dt="2025-07-10T02:10:37.294" v="19" actId="732"/>
        <pc:sldMkLst>
          <pc:docMk/>
          <pc:sldMk cId="4141739462" sldId="2147473854"/>
        </pc:sldMkLst>
        <pc:picChg chg="mod modCrop">
          <ac:chgData name="Chris Guo" userId="158d213e-c3d6-4819-b412-3d6c1ddf1cb8" providerId="ADAL" clId="{ED4B6456-B4F9-4762-834F-F6994A88B670}" dt="2025-07-10T02:10:37.294" v="19" actId="732"/>
          <ac:picMkLst>
            <pc:docMk/>
            <pc:sldMk cId="4141739462" sldId="2147473854"/>
            <ac:picMk id="5" creationId="{B63BEAEA-27BF-E1D4-44EA-C0E3B1D54E62}"/>
          </ac:picMkLst>
        </pc:picChg>
      </pc:sldChg>
      <pc:sldChg chg="modSp mod">
        <pc:chgData name="Chris Guo" userId="158d213e-c3d6-4819-b412-3d6c1ddf1cb8" providerId="ADAL" clId="{ED4B6456-B4F9-4762-834F-F6994A88B670}" dt="2025-07-10T02:10:41.817" v="20" actId="732"/>
        <pc:sldMkLst>
          <pc:docMk/>
          <pc:sldMk cId="397042403" sldId="2147473855"/>
        </pc:sldMkLst>
        <pc:picChg chg="mod modCrop">
          <ac:chgData name="Chris Guo" userId="158d213e-c3d6-4819-b412-3d6c1ddf1cb8" providerId="ADAL" clId="{ED4B6456-B4F9-4762-834F-F6994A88B670}" dt="2025-07-10T02:10:41.817" v="20" actId="732"/>
          <ac:picMkLst>
            <pc:docMk/>
            <pc:sldMk cId="397042403" sldId="2147473855"/>
            <ac:picMk id="5" creationId="{49DFC612-B03A-D821-865D-809265D100E7}"/>
          </ac:picMkLst>
        </pc:picChg>
      </pc:sldChg>
      <pc:sldChg chg="modSp mod">
        <pc:chgData name="Chris Guo" userId="158d213e-c3d6-4819-b412-3d6c1ddf1cb8" providerId="ADAL" clId="{ED4B6456-B4F9-4762-834F-F6994A88B670}" dt="2025-07-10T02:10:57.775" v="22" actId="732"/>
        <pc:sldMkLst>
          <pc:docMk/>
          <pc:sldMk cId="881359365" sldId="2147473856"/>
        </pc:sldMkLst>
        <pc:picChg chg="mod modCrop">
          <ac:chgData name="Chris Guo" userId="158d213e-c3d6-4819-b412-3d6c1ddf1cb8" providerId="ADAL" clId="{ED4B6456-B4F9-4762-834F-F6994A88B670}" dt="2025-07-10T02:10:57.775" v="22" actId="732"/>
          <ac:picMkLst>
            <pc:docMk/>
            <pc:sldMk cId="881359365" sldId="2147473856"/>
            <ac:picMk id="3" creationId="{01BFF446-6C36-515A-1C32-BF928BFF6476}"/>
          </ac:picMkLst>
        </pc:picChg>
      </pc:sldChg>
      <pc:sldChg chg="modSp mod">
        <pc:chgData name="Chris Guo" userId="158d213e-c3d6-4819-b412-3d6c1ddf1cb8" providerId="ADAL" clId="{ED4B6456-B4F9-4762-834F-F6994A88B670}" dt="2025-07-10T02:11:07.636" v="24" actId="732"/>
        <pc:sldMkLst>
          <pc:docMk/>
          <pc:sldMk cId="1010390427" sldId="2147473857"/>
        </pc:sldMkLst>
        <pc:picChg chg="mod modCrop">
          <ac:chgData name="Chris Guo" userId="158d213e-c3d6-4819-b412-3d6c1ddf1cb8" providerId="ADAL" clId="{ED4B6456-B4F9-4762-834F-F6994A88B670}" dt="2025-07-10T02:11:07.636" v="24" actId="732"/>
          <ac:picMkLst>
            <pc:docMk/>
            <pc:sldMk cId="1010390427" sldId="2147473857"/>
            <ac:picMk id="5" creationId="{F6DAF09B-D44A-389D-2A04-F892ADE76FA8}"/>
          </ac:picMkLst>
        </pc:picChg>
      </pc:sldChg>
      <pc:sldChg chg="modSp mod">
        <pc:chgData name="Chris Guo" userId="158d213e-c3d6-4819-b412-3d6c1ddf1cb8" providerId="ADAL" clId="{ED4B6456-B4F9-4762-834F-F6994A88B670}" dt="2025-07-10T02:11:10.976" v="25" actId="732"/>
        <pc:sldMkLst>
          <pc:docMk/>
          <pc:sldMk cId="16430375" sldId="2147473858"/>
        </pc:sldMkLst>
        <pc:picChg chg="mod modCrop">
          <ac:chgData name="Chris Guo" userId="158d213e-c3d6-4819-b412-3d6c1ddf1cb8" providerId="ADAL" clId="{ED4B6456-B4F9-4762-834F-F6994A88B670}" dt="2025-07-10T02:11:10.976" v="25" actId="732"/>
          <ac:picMkLst>
            <pc:docMk/>
            <pc:sldMk cId="16430375" sldId="2147473858"/>
            <ac:picMk id="5" creationId="{BE35F38F-A9CB-0653-F875-44EF1076838D}"/>
          </ac:picMkLst>
        </pc:picChg>
      </pc:sldChg>
      <pc:sldChg chg="modSp mod">
        <pc:chgData name="Chris Guo" userId="158d213e-c3d6-4819-b412-3d6c1ddf1cb8" providerId="ADAL" clId="{ED4B6456-B4F9-4762-834F-F6994A88B670}" dt="2025-07-10T02:10:48.064" v="21" actId="732"/>
        <pc:sldMkLst>
          <pc:docMk/>
          <pc:sldMk cId="333243897" sldId="2147474007"/>
        </pc:sldMkLst>
        <pc:picChg chg="mod modCrop">
          <ac:chgData name="Chris Guo" userId="158d213e-c3d6-4819-b412-3d6c1ddf1cb8" providerId="ADAL" clId="{ED4B6456-B4F9-4762-834F-F6994A88B670}" dt="2025-07-10T02:10:48.064" v="21" actId="732"/>
          <ac:picMkLst>
            <pc:docMk/>
            <pc:sldMk cId="333243897" sldId="2147474007"/>
            <ac:picMk id="5" creationId="{DFBBFF94-622B-4086-CE5D-84A182E1D9AF}"/>
          </ac:picMkLst>
        </pc:picChg>
      </pc:sldChg>
      <pc:sldChg chg="modSp mod">
        <pc:chgData name="Chris Guo" userId="158d213e-c3d6-4819-b412-3d6c1ddf1cb8" providerId="ADAL" clId="{ED4B6456-B4F9-4762-834F-F6994A88B670}" dt="2025-07-10T02:11:03.471" v="23" actId="732"/>
        <pc:sldMkLst>
          <pc:docMk/>
          <pc:sldMk cId="3290158478" sldId="2147474008"/>
        </pc:sldMkLst>
        <pc:picChg chg="mod modCrop">
          <ac:chgData name="Chris Guo" userId="158d213e-c3d6-4819-b412-3d6c1ddf1cb8" providerId="ADAL" clId="{ED4B6456-B4F9-4762-834F-F6994A88B670}" dt="2025-07-10T02:11:03.471" v="23" actId="732"/>
          <ac:picMkLst>
            <pc:docMk/>
            <pc:sldMk cId="3290158478" sldId="2147474008"/>
            <ac:picMk id="3" creationId="{58D5BC90-0D27-87DE-2324-5A1C1A00A1B5}"/>
          </ac:picMkLst>
        </pc:picChg>
      </pc:sldChg>
      <pc:sldChg chg="del">
        <pc:chgData name="Chris Guo" userId="158d213e-c3d6-4819-b412-3d6c1ddf1cb8" providerId="ADAL" clId="{ED4B6456-B4F9-4762-834F-F6994A88B670}" dt="2025-07-10T02:09:20.284" v="5" actId="47"/>
        <pc:sldMkLst>
          <pc:docMk/>
          <pc:sldMk cId="1493061524" sldId="2147474016"/>
        </pc:sldMkLst>
      </pc:sldChg>
      <pc:sldChg chg="modSp mod">
        <pc:chgData name="Chris Guo" userId="158d213e-c3d6-4819-b412-3d6c1ddf1cb8" providerId="ADAL" clId="{ED4B6456-B4F9-4762-834F-F6994A88B670}" dt="2025-07-10T02:09:44.076" v="10" actId="732"/>
        <pc:sldMkLst>
          <pc:docMk/>
          <pc:sldMk cId="2868398018" sldId="2147474019"/>
        </pc:sldMkLst>
        <pc:picChg chg="mod modCrop">
          <ac:chgData name="Chris Guo" userId="158d213e-c3d6-4819-b412-3d6c1ddf1cb8" providerId="ADAL" clId="{ED4B6456-B4F9-4762-834F-F6994A88B670}" dt="2025-07-10T02:09:44.076" v="10" actId="732"/>
          <ac:picMkLst>
            <pc:docMk/>
            <pc:sldMk cId="2868398018" sldId="2147474019"/>
            <ac:picMk id="5" creationId="{2C3C6AB3-35F7-6346-801E-87A0C4A7F53D}"/>
          </ac:picMkLst>
        </pc:picChg>
      </pc:sldChg>
      <pc:sldChg chg="del">
        <pc:chgData name="Chris Guo" userId="158d213e-c3d6-4819-b412-3d6c1ddf1cb8" providerId="ADAL" clId="{ED4B6456-B4F9-4762-834F-F6994A88B670}" dt="2025-07-10T02:09:58.431" v="11" actId="47"/>
        <pc:sldMkLst>
          <pc:docMk/>
          <pc:sldMk cId="652219843" sldId="2147474020"/>
        </pc:sldMkLst>
      </pc:sldChg>
      <pc:sldChg chg="modSp mod">
        <pc:chgData name="Chris Guo" userId="158d213e-c3d6-4819-b412-3d6c1ddf1cb8" providerId="ADAL" clId="{ED4B6456-B4F9-4762-834F-F6994A88B670}" dt="2025-07-10T02:10:07.826" v="13" actId="732"/>
        <pc:sldMkLst>
          <pc:docMk/>
          <pc:sldMk cId="1641014100" sldId="2147474022"/>
        </pc:sldMkLst>
        <pc:picChg chg="mod modCrop">
          <ac:chgData name="Chris Guo" userId="158d213e-c3d6-4819-b412-3d6c1ddf1cb8" providerId="ADAL" clId="{ED4B6456-B4F9-4762-834F-F6994A88B670}" dt="2025-07-10T02:10:07.826" v="13" actId="732"/>
          <ac:picMkLst>
            <pc:docMk/>
            <pc:sldMk cId="1641014100" sldId="2147474022"/>
            <ac:picMk id="4" creationId="{1E80261F-0086-3440-B0B9-ECB082A27E79}"/>
          </ac:picMkLst>
        </pc:picChg>
      </pc:sldChg>
      <pc:sldChg chg="modSp mod">
        <pc:chgData name="Chris Guo" userId="158d213e-c3d6-4819-b412-3d6c1ddf1cb8" providerId="ADAL" clId="{ED4B6456-B4F9-4762-834F-F6994A88B670}" dt="2025-07-10T02:10:13.957" v="14" actId="732"/>
        <pc:sldMkLst>
          <pc:docMk/>
          <pc:sldMk cId="3130582404" sldId="2147474024"/>
        </pc:sldMkLst>
        <pc:picChg chg="mod modCrop">
          <ac:chgData name="Chris Guo" userId="158d213e-c3d6-4819-b412-3d6c1ddf1cb8" providerId="ADAL" clId="{ED4B6456-B4F9-4762-834F-F6994A88B670}" dt="2025-07-10T02:10:13.957" v="14" actId="732"/>
          <ac:picMkLst>
            <pc:docMk/>
            <pc:sldMk cId="3130582404" sldId="2147474024"/>
            <ac:picMk id="4" creationId="{D57EDF89-A772-E3F0-2B29-54AC37B278BF}"/>
          </ac:picMkLst>
        </pc:picChg>
      </pc:sldChg>
      <pc:sldChg chg="modSp mod">
        <pc:chgData name="Chris Guo" userId="158d213e-c3d6-4819-b412-3d6c1ddf1cb8" providerId="ADAL" clId="{ED4B6456-B4F9-4762-834F-F6994A88B670}" dt="2025-07-10T02:10:31.848" v="18" actId="732"/>
        <pc:sldMkLst>
          <pc:docMk/>
          <pc:sldMk cId="2044365296" sldId="2147474025"/>
        </pc:sldMkLst>
        <pc:picChg chg="mod modCrop">
          <ac:chgData name="Chris Guo" userId="158d213e-c3d6-4819-b412-3d6c1ddf1cb8" providerId="ADAL" clId="{ED4B6456-B4F9-4762-834F-F6994A88B670}" dt="2025-07-10T02:10:31.848" v="18" actId="732"/>
          <ac:picMkLst>
            <pc:docMk/>
            <pc:sldMk cId="2044365296" sldId="2147474025"/>
            <ac:picMk id="4" creationId="{8E50C668-137B-0D09-3CA6-CB2348336ED5}"/>
          </ac:picMkLst>
        </pc:picChg>
      </pc:sldChg>
      <pc:sldChg chg="modSp mod">
        <pc:chgData name="Chris Guo" userId="158d213e-c3d6-4819-b412-3d6c1ddf1cb8" providerId="ADAL" clId="{ED4B6456-B4F9-4762-834F-F6994A88B670}" dt="2025-07-10T02:09:32.990" v="7" actId="732"/>
        <pc:sldMkLst>
          <pc:docMk/>
          <pc:sldMk cId="3776369607" sldId="2147474027"/>
        </pc:sldMkLst>
        <pc:picChg chg="mod modCrop">
          <ac:chgData name="Chris Guo" userId="158d213e-c3d6-4819-b412-3d6c1ddf1cb8" providerId="ADAL" clId="{ED4B6456-B4F9-4762-834F-F6994A88B670}" dt="2025-07-10T02:09:32.990" v="7" actId="732"/>
          <ac:picMkLst>
            <pc:docMk/>
            <pc:sldMk cId="3776369607" sldId="2147474027"/>
            <ac:picMk id="8" creationId="{BEA8D42F-F1E3-75CF-2EB8-CE313502EFE2}"/>
          </ac:picMkLst>
        </pc:picChg>
      </pc:sldChg>
      <pc:sldChg chg="modSp mod">
        <pc:chgData name="Chris Guo" userId="158d213e-c3d6-4819-b412-3d6c1ddf1cb8" providerId="ADAL" clId="{ED4B6456-B4F9-4762-834F-F6994A88B670}" dt="2025-07-10T02:09:40.450" v="9" actId="732"/>
        <pc:sldMkLst>
          <pc:docMk/>
          <pc:sldMk cId="4245228543" sldId="2147474029"/>
        </pc:sldMkLst>
        <pc:picChg chg="mod modCrop">
          <ac:chgData name="Chris Guo" userId="158d213e-c3d6-4819-b412-3d6c1ddf1cb8" providerId="ADAL" clId="{ED4B6456-B4F9-4762-834F-F6994A88B670}" dt="2025-07-10T02:09:40.450" v="9" actId="732"/>
          <ac:picMkLst>
            <pc:docMk/>
            <pc:sldMk cId="4245228543" sldId="2147474029"/>
            <ac:picMk id="8" creationId="{E9407122-9D73-126E-907A-BAC05F7DD425}"/>
          </ac:picMkLst>
        </pc:picChg>
      </pc:sldChg>
      <pc:sldChg chg="modSp mod">
        <pc:chgData name="Chris Guo" userId="158d213e-c3d6-4819-b412-3d6c1ddf1cb8" providerId="ADAL" clId="{ED4B6456-B4F9-4762-834F-F6994A88B670}" dt="2025-07-10T02:09:36.746" v="8" actId="732"/>
        <pc:sldMkLst>
          <pc:docMk/>
          <pc:sldMk cId="3638862848" sldId="2147474033"/>
        </pc:sldMkLst>
        <pc:picChg chg="mod modCrop">
          <ac:chgData name="Chris Guo" userId="158d213e-c3d6-4819-b412-3d6c1ddf1cb8" providerId="ADAL" clId="{ED4B6456-B4F9-4762-834F-F6994A88B670}" dt="2025-07-10T02:09:36.746" v="8" actId="732"/>
          <ac:picMkLst>
            <pc:docMk/>
            <pc:sldMk cId="3638862848" sldId="2147474033"/>
            <ac:picMk id="8" creationId="{B8FF5E3E-1FB1-4058-0E79-79049D766EC5}"/>
          </ac:picMkLst>
        </pc:picChg>
      </pc:sldChg>
      <pc:sldChg chg="modSp mod">
        <pc:chgData name="Chris Guo" userId="158d213e-c3d6-4819-b412-3d6c1ddf1cb8" providerId="ADAL" clId="{ED4B6456-B4F9-4762-834F-F6994A88B670}" dt="2025-07-10T02:10:24.534" v="16" actId="732"/>
        <pc:sldMkLst>
          <pc:docMk/>
          <pc:sldMk cId="1082976551" sldId="2147474036"/>
        </pc:sldMkLst>
        <pc:picChg chg="mod modCrop">
          <ac:chgData name="Chris Guo" userId="158d213e-c3d6-4819-b412-3d6c1ddf1cb8" providerId="ADAL" clId="{ED4B6456-B4F9-4762-834F-F6994A88B670}" dt="2025-07-10T02:10:24.534" v="16" actId="732"/>
          <ac:picMkLst>
            <pc:docMk/>
            <pc:sldMk cId="1082976551" sldId="2147474036"/>
            <ac:picMk id="27" creationId="{53C8F4A8-7BB7-DE93-F211-BA879E56A422}"/>
          </ac:picMkLst>
        </pc:picChg>
      </pc:sldChg>
      <pc:sldChg chg="modSp mod">
        <pc:chgData name="Chris Guo" userId="158d213e-c3d6-4819-b412-3d6c1ddf1cb8" providerId="ADAL" clId="{ED4B6456-B4F9-4762-834F-F6994A88B670}" dt="2025-07-10T02:10:28.258" v="17" actId="732"/>
        <pc:sldMkLst>
          <pc:docMk/>
          <pc:sldMk cId="3913826231" sldId="2147474037"/>
        </pc:sldMkLst>
        <pc:picChg chg="mod modCrop">
          <ac:chgData name="Chris Guo" userId="158d213e-c3d6-4819-b412-3d6c1ddf1cb8" providerId="ADAL" clId="{ED4B6456-B4F9-4762-834F-F6994A88B670}" dt="2025-07-10T02:10:28.258" v="17" actId="732"/>
          <ac:picMkLst>
            <pc:docMk/>
            <pc:sldMk cId="3913826231" sldId="2147474037"/>
            <ac:picMk id="4" creationId="{0174FC0B-3DF5-ACAF-CE43-413BD4E118B3}"/>
          </ac:picMkLst>
        </pc:picChg>
      </pc:sldChg>
      <pc:sldChg chg="modSp mod">
        <pc:chgData name="Chris Guo" userId="158d213e-c3d6-4819-b412-3d6c1ddf1cb8" providerId="ADAL" clId="{ED4B6456-B4F9-4762-834F-F6994A88B670}" dt="2025-07-10T02:11:17.093" v="26" actId="732"/>
        <pc:sldMkLst>
          <pc:docMk/>
          <pc:sldMk cId="3228491959" sldId="2147474038"/>
        </pc:sldMkLst>
        <pc:picChg chg="mod modCrop">
          <ac:chgData name="Chris Guo" userId="158d213e-c3d6-4819-b412-3d6c1ddf1cb8" providerId="ADAL" clId="{ED4B6456-B4F9-4762-834F-F6994A88B670}" dt="2025-07-10T02:11:17.093" v="26" actId="732"/>
          <ac:picMkLst>
            <pc:docMk/>
            <pc:sldMk cId="3228491959" sldId="2147474038"/>
            <ac:picMk id="5" creationId="{84E70E59-4873-89F6-C064-0F39AB220AD8}"/>
          </ac:picMkLst>
        </pc:picChg>
      </pc:sldChg>
      <pc:sldChg chg="del">
        <pc:chgData name="Chris Guo" userId="158d213e-c3d6-4819-b412-3d6c1ddf1cb8" providerId="ADAL" clId="{ED4B6456-B4F9-4762-834F-F6994A88B670}" dt="2025-07-10T02:11:23.395" v="27" actId="47"/>
        <pc:sldMkLst>
          <pc:docMk/>
          <pc:sldMk cId="3859706803" sldId="2147474039"/>
        </pc:sldMkLst>
      </pc:sldChg>
      <pc:sldChg chg="del">
        <pc:chgData name="Chris Guo" userId="158d213e-c3d6-4819-b412-3d6c1ddf1cb8" providerId="ADAL" clId="{ED4B6456-B4F9-4762-834F-F6994A88B670}" dt="2025-07-10T02:09:10.731" v="4" actId="2696"/>
        <pc:sldMkLst>
          <pc:docMk/>
          <pc:sldMk cId="1921163487" sldId="2147474040"/>
        </pc:sldMkLst>
      </pc:sldChg>
    </pc:docChg>
  </pc:docChgLst>
  <pc:docChgLst>
    <pc:chgData name="Chris Guo" userId="158d213e-c3d6-4819-b412-3d6c1ddf1cb8" providerId="ADAL" clId="{3FDD6F1D-6E00-4384-89B8-0CC34D0933B9}"/>
    <pc:docChg chg="undo custSel addSld delSld modSld sldOrd delMainMaster">
      <pc:chgData name="Chris Guo" userId="158d213e-c3d6-4819-b412-3d6c1ddf1cb8" providerId="ADAL" clId="{3FDD6F1D-6E00-4384-89B8-0CC34D0933B9}" dt="2024-11-04T07:12:19.918" v="126" actId="1076"/>
      <pc:docMkLst>
        <pc:docMk/>
      </pc:docMkLst>
      <pc:sldChg chg="modSp mod">
        <pc:chgData name="Chris Guo" userId="158d213e-c3d6-4819-b412-3d6c1ddf1cb8" providerId="ADAL" clId="{3FDD6F1D-6E00-4384-89B8-0CC34D0933B9}" dt="2024-11-04T06:45:58.471" v="31" actId="20577"/>
        <pc:sldMkLst>
          <pc:docMk/>
          <pc:sldMk cId="616469177" sldId="573"/>
        </pc:sldMkLst>
      </pc:sldChg>
      <pc:sldChg chg="addSp delSp modSp mod">
        <pc:chgData name="Chris Guo" userId="158d213e-c3d6-4819-b412-3d6c1ddf1cb8" providerId="ADAL" clId="{3FDD6F1D-6E00-4384-89B8-0CC34D0933B9}" dt="2024-11-04T07:12:19.918" v="126" actId="1076"/>
        <pc:sldMkLst>
          <pc:docMk/>
          <pc:sldMk cId="2489853963" sldId="677"/>
        </pc:sldMkLst>
      </pc:sldChg>
      <pc:sldChg chg="addSp delSp modSp mod">
        <pc:chgData name="Chris Guo" userId="158d213e-c3d6-4819-b412-3d6c1ddf1cb8" providerId="ADAL" clId="{3FDD6F1D-6E00-4384-89B8-0CC34D0933B9}" dt="2024-11-04T07:12:14.535" v="120" actId="962"/>
        <pc:sldMkLst>
          <pc:docMk/>
          <pc:sldMk cId="949714600" sldId="2147473715"/>
        </pc:sldMkLst>
      </pc:sldChg>
      <pc:sldChg chg="modSp">
        <pc:chgData name="Chris Guo" userId="158d213e-c3d6-4819-b412-3d6c1ddf1cb8" providerId="ADAL" clId="{3FDD6F1D-6E00-4384-89B8-0CC34D0933B9}" dt="2024-11-04T06:51:05.373" v="37" actId="20577"/>
        <pc:sldMkLst>
          <pc:docMk/>
          <pc:sldMk cId="1628725540" sldId="2147473727"/>
        </pc:sldMkLst>
      </pc:sldChg>
      <pc:sldChg chg="add">
        <pc:chgData name="Chris Guo" userId="158d213e-c3d6-4819-b412-3d6c1ddf1cb8" providerId="ADAL" clId="{3FDD6F1D-6E00-4384-89B8-0CC34D0933B9}" dt="2024-11-04T07:05:32.222" v="85"/>
        <pc:sldMkLst>
          <pc:docMk/>
          <pc:sldMk cId="267203707" sldId="2147473847"/>
        </pc:sldMkLst>
      </pc:sldChg>
      <pc:sldChg chg="modSp add del mod ord">
        <pc:chgData name="Chris Guo" userId="158d213e-c3d6-4819-b412-3d6c1ddf1cb8" providerId="ADAL" clId="{3FDD6F1D-6E00-4384-89B8-0CC34D0933B9}" dt="2024-11-04T07:05:27.319" v="84" actId="2696"/>
        <pc:sldMkLst>
          <pc:docMk/>
          <pc:sldMk cId="1558386774" sldId="2147473847"/>
        </pc:sldMkLst>
      </pc:sldChg>
      <pc:sldChg chg="del">
        <pc:chgData name="Chris Guo" userId="158d213e-c3d6-4819-b412-3d6c1ddf1cb8" providerId="ADAL" clId="{3FDD6F1D-6E00-4384-89B8-0CC34D0933B9}" dt="2024-11-04T07:04:37.599" v="74" actId="2696"/>
        <pc:sldMkLst>
          <pc:docMk/>
          <pc:sldMk cId="1669695599" sldId="2147473847"/>
        </pc:sldMkLst>
      </pc:sldChg>
      <pc:sldChg chg="del">
        <pc:chgData name="Chris Guo" userId="158d213e-c3d6-4819-b412-3d6c1ddf1cb8" providerId="ADAL" clId="{3FDD6F1D-6E00-4384-89B8-0CC34D0933B9}" dt="2024-11-04T07:06:28.017" v="86" actId="47"/>
        <pc:sldMkLst>
          <pc:docMk/>
          <pc:sldMk cId="4177014660" sldId="2147473865"/>
        </pc:sldMkLst>
      </pc:sldChg>
      <pc:sldChg chg="mod modShow">
        <pc:chgData name="Chris Guo" userId="158d213e-c3d6-4819-b412-3d6c1ddf1cb8" providerId="ADAL" clId="{3FDD6F1D-6E00-4384-89B8-0CC34D0933B9}" dt="2024-11-04T06:51:36.127" v="38" actId="729"/>
        <pc:sldMkLst>
          <pc:docMk/>
          <pc:sldMk cId="2953715571" sldId="2147473901"/>
        </pc:sldMkLst>
      </pc:sldChg>
      <pc:sldChg chg="modSp mod">
        <pc:chgData name="Chris Guo" userId="158d213e-c3d6-4819-b412-3d6c1ddf1cb8" providerId="ADAL" clId="{3FDD6F1D-6E00-4384-89B8-0CC34D0933B9}" dt="2024-11-04T07:04:22.408" v="73" actId="20577"/>
        <pc:sldMkLst>
          <pc:docMk/>
          <pc:sldMk cId="437385880" sldId="2147473993"/>
        </pc:sldMkLst>
      </pc:sldChg>
      <pc:sldChg chg="addSp delSp modSp mod">
        <pc:chgData name="Chris Guo" userId="158d213e-c3d6-4819-b412-3d6c1ddf1cb8" providerId="ADAL" clId="{3FDD6F1D-6E00-4384-89B8-0CC34D0933B9}" dt="2024-11-04T06:56:24.558" v="48" actId="22"/>
        <pc:sldMkLst>
          <pc:docMk/>
          <pc:sldMk cId="2100705836" sldId="2147473996"/>
        </pc:sldMkLst>
      </pc:sldChg>
      <pc:sldChg chg="addSp delSp modSp mod">
        <pc:chgData name="Chris Guo" userId="158d213e-c3d6-4819-b412-3d6c1ddf1cb8" providerId="ADAL" clId="{3FDD6F1D-6E00-4384-89B8-0CC34D0933B9}" dt="2024-11-04T06:56:13.391" v="46" actId="1076"/>
        <pc:sldMkLst>
          <pc:docMk/>
          <pc:sldMk cId="41854175" sldId="2147474000"/>
        </pc:sldMkLst>
      </pc:sldChg>
      <pc:sldChg chg="addSp delSp modSp mod">
        <pc:chgData name="Chris Guo" userId="158d213e-c3d6-4819-b412-3d6c1ddf1cb8" providerId="ADAL" clId="{3FDD6F1D-6E00-4384-89B8-0CC34D0933B9}" dt="2024-11-04T07:01:32.977" v="57" actId="1076"/>
        <pc:sldMkLst>
          <pc:docMk/>
          <pc:sldMk cId="4198273433" sldId="2147474001"/>
        </pc:sldMkLst>
      </pc:sldChg>
      <pc:sldChg chg="addSp delSp mod">
        <pc:chgData name="Chris Guo" userId="158d213e-c3d6-4819-b412-3d6c1ddf1cb8" providerId="ADAL" clId="{3FDD6F1D-6E00-4384-89B8-0CC34D0933B9}" dt="2024-11-04T07:03:09.349" v="67" actId="22"/>
        <pc:sldMkLst>
          <pc:docMk/>
          <pc:sldMk cId="2823377088" sldId="2147474002"/>
        </pc:sldMkLst>
      </pc:sldChg>
      <pc:sldChg chg="addSp modSp mod">
        <pc:chgData name="Chris Guo" userId="158d213e-c3d6-4819-b412-3d6c1ddf1cb8" providerId="ADAL" clId="{3FDD6F1D-6E00-4384-89B8-0CC34D0933B9}" dt="2024-11-04T06:58:59.341" v="52"/>
        <pc:sldMkLst>
          <pc:docMk/>
          <pc:sldMk cId="3320031023" sldId="2147474003"/>
        </pc:sldMkLst>
      </pc:sldChg>
      <pc:sldChg chg="modSp mod">
        <pc:chgData name="Chris Guo" userId="158d213e-c3d6-4819-b412-3d6c1ddf1cb8" providerId="ADAL" clId="{3FDD6F1D-6E00-4384-89B8-0CC34D0933B9}" dt="2024-11-04T07:02:27.242" v="61"/>
        <pc:sldMkLst>
          <pc:docMk/>
          <pc:sldMk cId="2298662186" sldId="2147474004"/>
        </pc:sldMkLst>
      </pc:sldChg>
      <pc:sldChg chg="del">
        <pc:chgData name="Chris Guo" userId="158d213e-c3d6-4819-b412-3d6c1ddf1cb8" providerId="ADAL" clId="{3FDD6F1D-6E00-4384-89B8-0CC34D0933B9}" dt="2024-11-04T06:45:08.541" v="5" actId="47"/>
        <pc:sldMkLst>
          <pc:docMk/>
          <pc:sldMk cId="0" sldId="2147474006"/>
        </pc:sldMkLst>
      </pc:sldChg>
      <pc:sldChg chg="addSp delSp modSp new mod modClrScheme chgLayout">
        <pc:chgData name="Chris Guo" userId="158d213e-c3d6-4819-b412-3d6c1ddf1cb8" providerId="ADAL" clId="{3FDD6F1D-6E00-4384-89B8-0CC34D0933B9}" dt="2024-11-04T06:45:07.175" v="4" actId="962"/>
        <pc:sldMkLst>
          <pc:docMk/>
          <pc:sldMk cId="3220178735" sldId="2147474011"/>
        </pc:sldMkLst>
      </pc:sldChg>
      <pc:sldChg chg="addSp delSp add mod">
        <pc:chgData name="Chris Guo" userId="158d213e-c3d6-4819-b412-3d6c1ddf1cb8" providerId="ADAL" clId="{3FDD6F1D-6E00-4384-89B8-0CC34D0933B9}" dt="2024-11-04T07:02:12.751" v="60" actId="22"/>
        <pc:sldMkLst>
          <pc:docMk/>
          <pc:sldMk cId="1294164743" sldId="2147474012"/>
        </pc:sldMkLst>
      </pc:sldChg>
      <pc:sldChg chg="addSp delSp add mod">
        <pc:chgData name="Chris Guo" userId="158d213e-c3d6-4819-b412-3d6c1ddf1cb8" providerId="ADAL" clId="{3FDD6F1D-6E00-4384-89B8-0CC34D0933B9}" dt="2024-11-04T07:03:27.801" v="70" actId="22"/>
        <pc:sldMkLst>
          <pc:docMk/>
          <pc:sldMk cId="836057505" sldId="2147474013"/>
        </pc:sldMkLst>
      </pc:sldChg>
      <pc:sldMasterChg chg="delSldLayout">
        <pc:chgData name="Chris Guo" userId="158d213e-c3d6-4819-b412-3d6c1ddf1cb8" providerId="ADAL" clId="{3FDD6F1D-6E00-4384-89B8-0CC34D0933B9}" dt="2024-11-04T07:06:28.017" v="86" actId="47"/>
        <pc:sldMasterMkLst>
          <pc:docMk/>
          <pc:sldMasterMk cId="2985313703" sldId="2147483804"/>
        </pc:sldMasterMkLst>
        <pc:sldLayoutChg chg="del">
          <pc:chgData name="Chris Guo" userId="158d213e-c3d6-4819-b412-3d6c1ddf1cb8" providerId="ADAL" clId="{3FDD6F1D-6E00-4384-89B8-0CC34D0933B9}" dt="2024-11-04T07:06:28.017" v="86" actId="47"/>
          <pc:sldLayoutMkLst>
            <pc:docMk/>
            <pc:sldMasterMk cId="2985313703" sldId="2147483804"/>
            <pc:sldLayoutMk cId="98637115" sldId="2147484618"/>
          </pc:sldLayoutMkLst>
        </pc:sldLayoutChg>
      </pc:sldMasterChg>
      <pc:sldMasterChg chg="del delSldLayout">
        <pc:chgData name="Chris Guo" userId="158d213e-c3d6-4819-b412-3d6c1ddf1cb8" providerId="ADAL" clId="{3FDD6F1D-6E00-4384-89B8-0CC34D0933B9}" dt="2024-11-04T06:45:08.541" v="5" actId="47"/>
        <pc:sldMasterMkLst>
          <pc:docMk/>
          <pc:sldMasterMk cId="3538839406" sldId="2147484623"/>
        </pc:sldMasterMkLst>
        <pc:sldLayoutChg chg="del">
          <pc:chgData name="Chris Guo" userId="158d213e-c3d6-4819-b412-3d6c1ddf1cb8" providerId="ADAL" clId="{3FDD6F1D-6E00-4384-89B8-0CC34D0933B9}" dt="2024-11-04T06:45:08.541" v="5" actId="47"/>
          <pc:sldLayoutMkLst>
            <pc:docMk/>
            <pc:sldMasterMk cId="3538839406" sldId="2147484623"/>
            <pc:sldLayoutMk cId="1242150848" sldId="2147484624"/>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1741449475" sldId="2147484625"/>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2068152232" sldId="2147484626"/>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2556727260" sldId="2147484627"/>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92817675" sldId="2147484628"/>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2097060533" sldId="2147484629"/>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1238249703" sldId="2147484630"/>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1682614359" sldId="2147484631"/>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1683019087" sldId="2147484632"/>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420604112" sldId="2147484633"/>
          </pc:sldLayoutMkLst>
        </pc:sldLayoutChg>
        <pc:sldLayoutChg chg="del">
          <pc:chgData name="Chris Guo" userId="158d213e-c3d6-4819-b412-3d6c1ddf1cb8" providerId="ADAL" clId="{3FDD6F1D-6E00-4384-89B8-0CC34D0933B9}" dt="2024-11-04T06:45:08.541" v="5" actId="47"/>
          <pc:sldLayoutMkLst>
            <pc:docMk/>
            <pc:sldMasterMk cId="3538839406" sldId="2147484623"/>
            <pc:sldLayoutMk cId="1797914269" sldId="2147484634"/>
          </pc:sldLayoutMkLst>
        </pc:sldLayoutChg>
      </pc:sldMasterChg>
    </pc:docChg>
  </pc:docChgLst>
  <pc:docChgLst>
    <pc:chgData name="Chris Guo" userId="158d213e-c3d6-4819-b412-3d6c1ddf1cb8" providerId="ADAL" clId="{6D24DB71-38BB-4FB7-AF9B-277275964C22}"/>
    <pc:docChg chg="undo custSel addSld delSld modSld sldOrd delMainMaster addSection delSection replTag delTag">
      <pc:chgData name="Chris Guo" userId="158d213e-c3d6-4819-b412-3d6c1ddf1cb8" providerId="ADAL" clId="{6D24DB71-38BB-4FB7-AF9B-277275964C22}" dt="2023-10-24T04:49:54.545" v="2459"/>
      <pc:docMkLst>
        <pc:docMk/>
      </pc:docMkLst>
      <pc:sldChg chg="delSp modSp add del mod replTag delTag">
        <pc:chgData name="Chris Guo" userId="158d213e-c3d6-4819-b412-3d6c1ddf1cb8" providerId="ADAL" clId="{6D24DB71-38BB-4FB7-AF9B-277275964C22}" dt="2023-10-24T04:21:38.601" v="1764" actId="47"/>
        <pc:sldMkLst>
          <pc:docMk/>
          <pc:sldMk cId="0" sldId="256"/>
        </pc:sldMkLst>
      </pc:sldChg>
      <pc:sldChg chg="modSp mod replTag delTag">
        <pc:chgData name="Chris Guo" userId="158d213e-c3d6-4819-b412-3d6c1ddf1cb8" providerId="ADAL" clId="{6D24DB71-38BB-4FB7-AF9B-277275964C22}" dt="2023-10-24T04:21:17.357" v="1735"/>
        <pc:sldMkLst>
          <pc:docMk/>
          <pc:sldMk cId="442784509" sldId="393"/>
        </pc:sldMkLst>
      </pc:sldChg>
      <pc:sldChg chg="modSp mod replTag delTag">
        <pc:chgData name="Chris Guo" userId="158d213e-c3d6-4819-b412-3d6c1ddf1cb8" providerId="ADAL" clId="{6D24DB71-38BB-4FB7-AF9B-277275964C22}" dt="2023-10-24T04:21:49.150" v="1774"/>
        <pc:sldMkLst>
          <pc:docMk/>
          <pc:sldMk cId="616469177" sldId="573"/>
        </pc:sldMkLst>
      </pc:sldChg>
      <pc:sldChg chg="modSp mod replTag delTag">
        <pc:chgData name="Chris Guo" userId="158d213e-c3d6-4819-b412-3d6c1ddf1cb8" providerId="ADAL" clId="{6D24DB71-38BB-4FB7-AF9B-277275964C22}" dt="2023-10-24T04:34:46.674" v="2250"/>
        <pc:sldMkLst>
          <pc:docMk/>
          <pc:sldMk cId="1264051089" sldId="668"/>
        </pc:sldMkLst>
      </pc:sldChg>
      <pc:sldChg chg="addSp modSp mod replTag delTag">
        <pc:chgData name="Chris Guo" userId="158d213e-c3d6-4819-b412-3d6c1ddf1cb8" providerId="ADAL" clId="{6D24DB71-38BB-4FB7-AF9B-277275964C22}" dt="2023-10-24T04:37:30.242" v="2282"/>
        <pc:sldMkLst>
          <pc:docMk/>
          <pc:sldMk cId="2489853963" sldId="677"/>
        </pc:sldMkLst>
      </pc:sldChg>
      <pc:sldChg chg="add del replTag delTag">
        <pc:chgData name="Chris Guo" userId="158d213e-c3d6-4819-b412-3d6c1ddf1cb8" providerId="ADAL" clId="{6D24DB71-38BB-4FB7-AF9B-277275964C22}" dt="2023-10-24T02:22:56.934" v="250" actId="47"/>
        <pc:sldMkLst>
          <pc:docMk/>
          <pc:sldMk cId="3426534532" sldId="1066"/>
        </pc:sldMkLst>
      </pc:sldChg>
      <pc:sldChg chg="addSp modSp mod replTag delTag">
        <pc:chgData name="Chris Guo" userId="158d213e-c3d6-4819-b412-3d6c1ddf1cb8" providerId="ADAL" clId="{6D24DB71-38BB-4FB7-AF9B-277275964C22}" dt="2023-10-24T04:37:29.539" v="2280"/>
        <pc:sldMkLst>
          <pc:docMk/>
          <pc:sldMk cId="949714600" sldId="2147473715"/>
        </pc:sldMkLst>
      </pc:sldChg>
      <pc:sldChg chg="delSp modSp add mod replTag delTag">
        <pc:chgData name="Chris Guo" userId="158d213e-c3d6-4819-b412-3d6c1ddf1cb8" providerId="ADAL" clId="{6D24DB71-38BB-4FB7-AF9B-277275964C22}" dt="2023-10-24T04:38:05.406" v="2295"/>
        <pc:sldMkLst>
          <pc:docMk/>
          <pc:sldMk cId="1628725540" sldId="2147473727"/>
        </pc:sldMkLst>
      </pc:sldChg>
      <pc:sldChg chg="addSp delSp modSp mod ord replTag delTag">
        <pc:chgData name="Chris Guo" userId="158d213e-c3d6-4819-b412-3d6c1ddf1cb8" providerId="ADAL" clId="{6D24DB71-38BB-4FB7-AF9B-277275964C22}" dt="2023-10-24T04:39:29.796" v="2301"/>
        <pc:sldMkLst>
          <pc:docMk/>
          <pc:sldMk cId="1669695599" sldId="2147473847"/>
        </pc:sldMkLst>
      </pc:sldChg>
      <pc:sldChg chg="addSp modSp mod ord replTag delTag">
        <pc:chgData name="Chris Guo" userId="158d213e-c3d6-4819-b412-3d6c1ddf1cb8" providerId="ADAL" clId="{6D24DB71-38BB-4FB7-AF9B-277275964C22}" dt="2023-10-24T04:21:17.316" v="1717"/>
        <pc:sldMkLst>
          <pc:docMk/>
          <pc:sldMk cId="1816060917" sldId="2147473848"/>
        </pc:sldMkLst>
      </pc:sldChg>
      <pc:sldChg chg="addSp modSp mod ord replTag delTag">
        <pc:chgData name="Chris Guo" userId="158d213e-c3d6-4819-b412-3d6c1ddf1cb8" providerId="ADAL" clId="{6D24DB71-38BB-4FB7-AF9B-277275964C22}" dt="2023-10-24T04:21:17.307" v="1713"/>
        <pc:sldMkLst>
          <pc:docMk/>
          <pc:sldMk cId="1435380704" sldId="2147473849"/>
        </pc:sldMkLst>
      </pc:sldChg>
      <pc:sldChg chg="addSp modSp del ord replTag delTag">
        <pc:chgData name="Chris Guo" userId="158d213e-c3d6-4819-b412-3d6c1ddf1cb8" providerId="ADAL" clId="{6D24DB71-38BB-4FB7-AF9B-277275964C22}" dt="2023-10-24T04:04:50.214" v="1026" actId="47"/>
        <pc:sldMkLst>
          <pc:docMk/>
          <pc:sldMk cId="2929173126" sldId="2147473850"/>
        </pc:sldMkLst>
      </pc:sldChg>
      <pc:sldChg chg="addSp delSp modSp mod modClrScheme replTag delTag chgLayout">
        <pc:chgData name="Chris Guo" userId="158d213e-c3d6-4819-b412-3d6c1ddf1cb8" providerId="ADAL" clId="{6D24DB71-38BB-4FB7-AF9B-277275964C22}" dt="2023-10-24T04:25:02.877" v="1862"/>
        <pc:sldMkLst>
          <pc:docMk/>
          <pc:sldMk cId="1279009041" sldId="2147473851"/>
        </pc:sldMkLst>
      </pc:sldChg>
      <pc:sldChg chg="addSp delSp modSp mod modClrScheme replTag delTag chgLayout">
        <pc:chgData name="Chris Guo" userId="158d213e-c3d6-4819-b412-3d6c1ddf1cb8" providerId="ADAL" clId="{6D24DB71-38BB-4FB7-AF9B-277275964C22}" dt="2023-10-24T04:25:51.160" v="1934"/>
        <pc:sldMkLst>
          <pc:docMk/>
          <pc:sldMk cId="2316064514" sldId="2147473852"/>
        </pc:sldMkLst>
      </pc:sldChg>
      <pc:sldChg chg="addSp delSp modSp mod modClrScheme replTag delTag chgLayout">
        <pc:chgData name="Chris Guo" userId="158d213e-c3d6-4819-b412-3d6c1ddf1cb8" providerId="ADAL" clId="{6D24DB71-38BB-4FB7-AF9B-277275964C22}" dt="2023-10-24T04:49:40.951" v="2457"/>
        <pc:sldMkLst>
          <pc:docMk/>
          <pc:sldMk cId="2197617399" sldId="2147473853"/>
        </pc:sldMkLst>
      </pc:sldChg>
      <pc:sldChg chg="addSp modSp mod replTag delTag">
        <pc:chgData name="Chris Guo" userId="158d213e-c3d6-4819-b412-3d6c1ddf1cb8" providerId="ADAL" clId="{6D24DB71-38BB-4FB7-AF9B-277275964C22}" dt="2023-10-24T04:49:22.898" v="2427"/>
        <pc:sldMkLst>
          <pc:docMk/>
          <pc:sldMk cId="4141739462" sldId="2147473854"/>
        </pc:sldMkLst>
      </pc:sldChg>
      <pc:sldChg chg="addSp modSp mod replTag delTag">
        <pc:chgData name="Chris Guo" userId="158d213e-c3d6-4819-b412-3d6c1ddf1cb8" providerId="ADAL" clId="{6D24DB71-38BB-4FB7-AF9B-277275964C22}" dt="2023-10-24T04:27:14.485" v="1999"/>
        <pc:sldMkLst>
          <pc:docMk/>
          <pc:sldMk cId="397042403" sldId="2147473855"/>
        </pc:sldMkLst>
      </pc:sldChg>
      <pc:sldChg chg="addSp modSp mod replTag delTag">
        <pc:chgData name="Chris Guo" userId="158d213e-c3d6-4819-b412-3d6c1ddf1cb8" providerId="ADAL" clId="{6D24DB71-38BB-4FB7-AF9B-277275964C22}" dt="2023-10-24T04:37:31.652" v="2286"/>
        <pc:sldMkLst>
          <pc:docMk/>
          <pc:sldMk cId="881359365" sldId="2147473856"/>
        </pc:sldMkLst>
      </pc:sldChg>
      <pc:sldChg chg="addSp modSp mod replTag delTag">
        <pc:chgData name="Chris Guo" userId="158d213e-c3d6-4819-b412-3d6c1ddf1cb8" providerId="ADAL" clId="{6D24DB71-38BB-4FB7-AF9B-277275964C22}" dt="2023-10-24T04:31:08.251" v="2116"/>
        <pc:sldMkLst>
          <pc:docMk/>
          <pc:sldMk cId="1010390427" sldId="2147473857"/>
        </pc:sldMkLst>
      </pc:sldChg>
      <pc:sldChg chg="addSp modSp mod replTag delTag">
        <pc:chgData name="Chris Guo" userId="158d213e-c3d6-4819-b412-3d6c1ddf1cb8" providerId="ADAL" clId="{6D24DB71-38BB-4FB7-AF9B-277275964C22}" dt="2023-10-24T04:32:59.959" v="2161"/>
        <pc:sldMkLst>
          <pc:docMk/>
          <pc:sldMk cId="16430375" sldId="2147473858"/>
        </pc:sldMkLst>
      </pc:sldChg>
      <pc:sldChg chg="addSp delSp modSp del mod replTag delTag">
        <pc:chgData name="Chris Guo" userId="158d213e-c3d6-4819-b412-3d6c1ddf1cb8" providerId="ADAL" clId="{6D24DB71-38BB-4FB7-AF9B-277275964C22}" dt="2023-10-24T04:33:51.658" v="2174" actId="47"/>
        <pc:sldMkLst>
          <pc:docMk/>
          <pc:sldMk cId="679548835" sldId="2147473859"/>
        </pc:sldMkLst>
      </pc:sldChg>
      <pc:sldChg chg="del replTag delTag">
        <pc:chgData name="Chris Guo" userId="158d213e-c3d6-4819-b412-3d6c1ddf1cb8" providerId="ADAL" clId="{6D24DB71-38BB-4FB7-AF9B-277275964C22}" dt="2023-10-24T04:33:52.106" v="2179" actId="47"/>
        <pc:sldMkLst>
          <pc:docMk/>
          <pc:sldMk cId="1361806995" sldId="2147473860"/>
        </pc:sldMkLst>
      </pc:sldChg>
      <pc:sldChg chg="del replTag delTag">
        <pc:chgData name="Chris Guo" userId="158d213e-c3d6-4819-b412-3d6c1ddf1cb8" providerId="ADAL" clId="{6D24DB71-38BB-4FB7-AF9B-277275964C22}" dt="2023-10-24T04:33:52.562" v="2184" actId="47"/>
        <pc:sldMkLst>
          <pc:docMk/>
          <pc:sldMk cId="2667014364" sldId="2147473861"/>
        </pc:sldMkLst>
      </pc:sldChg>
      <pc:sldChg chg="del replTag delTag">
        <pc:chgData name="Chris Guo" userId="158d213e-c3d6-4819-b412-3d6c1ddf1cb8" providerId="ADAL" clId="{6D24DB71-38BB-4FB7-AF9B-277275964C22}" dt="2023-10-24T04:33:53.117" v="2189" actId="47"/>
        <pc:sldMkLst>
          <pc:docMk/>
          <pc:sldMk cId="2170872788" sldId="2147473862"/>
        </pc:sldMkLst>
      </pc:sldChg>
      <pc:sldChg chg="del replTag delTag">
        <pc:chgData name="Chris Guo" userId="158d213e-c3d6-4819-b412-3d6c1ddf1cb8" providerId="ADAL" clId="{6D24DB71-38BB-4FB7-AF9B-277275964C22}" dt="2023-10-24T04:33:53.562" v="2194" actId="47"/>
        <pc:sldMkLst>
          <pc:docMk/>
          <pc:sldMk cId="2729151125" sldId="2147473863"/>
        </pc:sldMkLst>
      </pc:sldChg>
      <pc:sldChg chg="modSp mod replTag delTag">
        <pc:chgData name="Chris Guo" userId="158d213e-c3d6-4819-b412-3d6c1ddf1cb8" providerId="ADAL" clId="{6D24DB71-38BB-4FB7-AF9B-277275964C22}" dt="2023-10-24T04:34:48.050" v="2252"/>
        <pc:sldMkLst>
          <pc:docMk/>
          <pc:sldMk cId="391382127" sldId="2147473864"/>
        </pc:sldMkLst>
      </pc:sldChg>
      <pc:sldChg chg="replTag delTag">
        <pc:chgData name="Chris Guo" userId="158d213e-c3d6-4819-b412-3d6c1ddf1cb8" providerId="ADAL" clId="{6D24DB71-38BB-4FB7-AF9B-277275964C22}" dt="2023-10-24T04:49:54.545" v="2459"/>
        <pc:sldMkLst>
          <pc:docMk/>
          <pc:sldMk cId="4177014660" sldId="2147473865"/>
        </pc:sldMkLst>
      </pc:sldChg>
      <pc:sldChg chg="modSp add mod replTag delTag">
        <pc:chgData name="Chris Guo" userId="158d213e-c3d6-4819-b412-3d6c1ddf1cb8" providerId="ADAL" clId="{6D24DB71-38BB-4FB7-AF9B-277275964C22}" dt="2023-10-24T04:21:17.320" v="1719"/>
        <pc:sldMkLst>
          <pc:docMk/>
          <pc:sldMk cId="3752258200" sldId="2147473885"/>
        </pc:sldMkLst>
      </pc:sldChg>
      <pc:sldChg chg="modSp add mod replTag delTag">
        <pc:chgData name="Chris Guo" userId="158d213e-c3d6-4819-b412-3d6c1ddf1cb8" providerId="ADAL" clId="{6D24DB71-38BB-4FB7-AF9B-277275964C22}" dt="2023-10-24T04:21:17.335" v="1725"/>
        <pc:sldMkLst>
          <pc:docMk/>
          <pc:sldMk cId="2953715571" sldId="2147473901"/>
        </pc:sldMkLst>
      </pc:sldChg>
      <pc:sldChg chg="delSp modSp add mod replTag delTag">
        <pc:chgData name="Chris Guo" userId="158d213e-c3d6-4819-b412-3d6c1ddf1cb8" providerId="ADAL" clId="{6D24DB71-38BB-4FB7-AF9B-277275964C22}" dt="2023-10-24T04:21:17.344" v="1729"/>
        <pc:sldMkLst>
          <pc:docMk/>
          <pc:sldMk cId="2893487607" sldId="2147473917"/>
        </pc:sldMkLst>
      </pc:sldChg>
      <pc:sldChg chg="addSp delSp modSp add mod replTag delTag">
        <pc:chgData name="Chris Guo" userId="158d213e-c3d6-4819-b412-3d6c1ddf1cb8" providerId="ADAL" clId="{6D24DB71-38BB-4FB7-AF9B-277275964C22}" dt="2023-10-24T04:21:17.339" v="1727"/>
        <pc:sldMkLst>
          <pc:docMk/>
          <pc:sldMk cId="3742592634" sldId="2147473919"/>
        </pc:sldMkLst>
      </pc:sldChg>
      <pc:sldChg chg="add del replTag delTag">
        <pc:chgData name="Chris Guo" userId="158d213e-c3d6-4819-b412-3d6c1ddf1cb8" providerId="ADAL" clId="{6D24DB71-38BB-4FB7-AF9B-277275964C22}" dt="2023-10-24T02:22:57.750" v="255" actId="47"/>
        <pc:sldMkLst>
          <pc:docMk/>
          <pc:sldMk cId="301841530" sldId="2147473920"/>
        </pc:sldMkLst>
      </pc:sldChg>
      <pc:sldChg chg="add del replTag delTag">
        <pc:chgData name="Chris Guo" userId="158d213e-c3d6-4819-b412-3d6c1ddf1cb8" providerId="ADAL" clId="{6D24DB71-38BB-4FB7-AF9B-277275964C22}" dt="2023-10-24T02:21:20.749" v="169" actId="47"/>
        <pc:sldMkLst>
          <pc:docMk/>
          <pc:sldMk cId="570334775" sldId="2147473920"/>
        </pc:sldMkLst>
      </pc:sldChg>
      <pc:sldChg chg="new del replTag">
        <pc:chgData name="Chris Guo" userId="158d213e-c3d6-4819-b412-3d6c1ddf1cb8" providerId="ADAL" clId="{6D24DB71-38BB-4FB7-AF9B-277275964C22}" dt="2023-10-24T02:21:33.096" v="187" actId="47"/>
        <pc:sldMkLst>
          <pc:docMk/>
          <pc:sldMk cId="3030955580" sldId="2147473921"/>
        </pc:sldMkLst>
      </pc:sldChg>
      <pc:sldChg chg="addSp modSp new del mod ord replTag delTag">
        <pc:chgData name="Chris Guo" userId="158d213e-c3d6-4819-b412-3d6c1ddf1cb8" providerId="ADAL" clId="{6D24DB71-38BB-4FB7-AF9B-277275964C22}" dt="2023-10-24T04:38:05.397" v="2293" actId="47"/>
        <pc:sldMkLst>
          <pc:docMk/>
          <pc:sldMk cId="4136788263" sldId="2147473921"/>
        </pc:sldMkLst>
      </pc:sldChg>
      <pc:sldChg chg="modSp add mod replTag delTag">
        <pc:chgData name="Chris Guo" userId="158d213e-c3d6-4819-b412-3d6c1ddf1cb8" providerId="ADAL" clId="{6D24DB71-38BB-4FB7-AF9B-277275964C22}" dt="2023-10-24T04:39:30.391" v="2303"/>
        <pc:sldMkLst>
          <pc:docMk/>
          <pc:sldMk cId="2016791852" sldId="2147473992"/>
        </pc:sldMkLst>
      </pc:sldChg>
      <pc:sldChg chg="addSp delSp modSp add mod replTag delTag">
        <pc:chgData name="Chris Guo" userId="158d213e-c3d6-4819-b412-3d6c1ddf1cb8" providerId="ADAL" clId="{6D24DB71-38BB-4FB7-AF9B-277275964C22}" dt="2023-10-24T04:21:59.380" v="1784"/>
        <pc:sldMkLst>
          <pc:docMk/>
          <pc:sldMk cId="437385880" sldId="2147473993"/>
        </pc:sldMkLst>
      </pc:sldChg>
      <pc:sldChg chg="addSp modSp add mod ord replTag delTag">
        <pc:chgData name="Chris Guo" userId="158d213e-c3d6-4819-b412-3d6c1ddf1cb8" providerId="ADAL" clId="{6D24DB71-38BB-4FB7-AF9B-277275964C22}" dt="2023-10-24T04:21:17.312" v="1715"/>
        <pc:sldMkLst>
          <pc:docMk/>
          <pc:sldMk cId="477555837" sldId="2147473994"/>
        </pc:sldMkLst>
      </pc:sldChg>
      <pc:sldChg chg="add del replTag delTag">
        <pc:chgData name="Chris Guo" userId="158d213e-c3d6-4819-b412-3d6c1ddf1cb8" providerId="ADAL" clId="{6D24DB71-38BB-4FB7-AF9B-277275964C22}" dt="2023-10-24T04:17:27.226" v="1405" actId="47"/>
        <pc:sldMkLst>
          <pc:docMk/>
          <pc:sldMk cId="1013723215" sldId="2147473995"/>
        </pc:sldMkLst>
      </pc:sldChg>
      <pc:sldChg chg="addSp delSp modSp add mod replTag delTag">
        <pc:chgData name="Chris Guo" userId="158d213e-c3d6-4819-b412-3d6c1ddf1cb8" providerId="ADAL" clId="{6D24DB71-38BB-4FB7-AF9B-277275964C22}" dt="2023-10-24T04:21:17.303" v="1711"/>
        <pc:sldMkLst>
          <pc:docMk/>
          <pc:sldMk cId="2100705836" sldId="2147473996"/>
        </pc:sldMkLst>
      </pc:sldChg>
      <pc:sldChg chg="add del replTag delTag">
        <pc:chgData name="Chris Guo" userId="158d213e-c3d6-4819-b412-3d6c1ddf1cb8" providerId="ADAL" clId="{6D24DB71-38BB-4FB7-AF9B-277275964C22}" dt="2023-10-24T04:17:24.717" v="1390" actId="47"/>
        <pc:sldMkLst>
          <pc:docMk/>
          <pc:sldMk cId="441140109" sldId="2147473997"/>
        </pc:sldMkLst>
      </pc:sldChg>
      <pc:sldChg chg="add del replTag delTag">
        <pc:chgData name="Chris Guo" userId="158d213e-c3d6-4819-b412-3d6c1ddf1cb8" providerId="ADAL" clId="{6D24DB71-38BB-4FB7-AF9B-277275964C22}" dt="2023-10-24T04:17:25.216" v="1395" actId="47"/>
        <pc:sldMkLst>
          <pc:docMk/>
          <pc:sldMk cId="3979368660" sldId="2147473998"/>
        </pc:sldMkLst>
      </pc:sldChg>
      <pc:sldChg chg="add del replTag delTag">
        <pc:chgData name="Chris Guo" userId="158d213e-c3d6-4819-b412-3d6c1ddf1cb8" providerId="ADAL" clId="{6D24DB71-38BB-4FB7-AF9B-277275964C22}" dt="2023-10-24T04:17:25.966" v="1400" actId="47"/>
        <pc:sldMkLst>
          <pc:docMk/>
          <pc:sldMk cId="258766512" sldId="2147473999"/>
        </pc:sldMkLst>
      </pc:sldChg>
      <pc:sldChg chg="addSp modSp add mod replTag delTag">
        <pc:chgData name="Chris Guo" userId="158d213e-c3d6-4819-b412-3d6c1ddf1cb8" providerId="ADAL" clId="{6D24DB71-38BB-4FB7-AF9B-277275964C22}" dt="2023-10-24T04:21:17.299" v="1709"/>
        <pc:sldMkLst>
          <pc:docMk/>
          <pc:sldMk cId="41854175" sldId="2147474000"/>
        </pc:sldMkLst>
      </pc:sldChg>
      <pc:sldChg chg="addSp modSp add mod replTag delTag">
        <pc:chgData name="Chris Guo" userId="158d213e-c3d6-4819-b412-3d6c1ddf1cb8" providerId="ADAL" clId="{6D24DB71-38BB-4FB7-AF9B-277275964C22}" dt="2023-10-24T04:21:17.289" v="1705"/>
        <pc:sldMkLst>
          <pc:docMk/>
          <pc:sldMk cId="4198273433" sldId="2147474001"/>
        </pc:sldMkLst>
      </pc:sldChg>
      <pc:sldChg chg="addSp delSp modSp add mod replTag delTag">
        <pc:chgData name="Chris Guo" userId="158d213e-c3d6-4819-b412-3d6c1ddf1cb8" providerId="ADAL" clId="{6D24DB71-38BB-4FB7-AF9B-277275964C22}" dt="2023-10-24T04:23:52.134" v="1800"/>
        <pc:sldMkLst>
          <pc:docMk/>
          <pc:sldMk cId="2823377088" sldId="2147474002"/>
        </pc:sldMkLst>
      </pc:sldChg>
      <pc:sldChg chg="modSp add mod replTag delTag">
        <pc:chgData name="Chris Guo" userId="158d213e-c3d6-4819-b412-3d6c1ddf1cb8" providerId="ADAL" clId="{6D24DB71-38BB-4FB7-AF9B-277275964C22}" dt="2023-10-24T04:21:17.295" v="1707"/>
        <pc:sldMkLst>
          <pc:docMk/>
          <pc:sldMk cId="3320031023" sldId="2147474003"/>
        </pc:sldMkLst>
      </pc:sldChg>
      <pc:sldChg chg="modSp add mod replTag delTag">
        <pc:chgData name="Chris Guo" userId="158d213e-c3d6-4819-b412-3d6c1ddf1cb8" providerId="ADAL" clId="{6D24DB71-38BB-4FB7-AF9B-277275964C22}" dt="2023-10-24T04:21:17.283" v="1703"/>
        <pc:sldMkLst>
          <pc:docMk/>
          <pc:sldMk cId="2298662186" sldId="2147474004"/>
        </pc:sldMkLst>
      </pc:sldChg>
      <pc:sldChg chg="modSp add mod replTag delTag">
        <pc:chgData name="Chris Guo" userId="158d213e-c3d6-4819-b412-3d6c1ddf1cb8" providerId="ADAL" clId="{6D24DB71-38BB-4FB7-AF9B-277275964C22}" dt="2023-10-24T04:21:59.687" v="1786"/>
        <pc:sldMkLst>
          <pc:docMk/>
          <pc:sldMk cId="1304524391" sldId="2147474005"/>
        </pc:sldMkLst>
      </pc:sldChg>
      <pc:sldChg chg="add replTag delTag">
        <pc:chgData name="Chris Guo" userId="158d213e-c3d6-4819-b412-3d6c1ddf1cb8" providerId="ADAL" clId="{6D24DB71-38BB-4FB7-AF9B-277275964C22}" dt="2023-10-24T04:37:34.670" v="2288"/>
        <pc:sldMkLst>
          <pc:docMk/>
          <pc:sldMk cId="0" sldId="2147474006"/>
        </pc:sldMkLst>
      </pc:sldChg>
      <pc:sldChg chg="new del replTag">
        <pc:chgData name="Chris Guo" userId="158d213e-c3d6-4819-b412-3d6c1ddf1cb8" providerId="ADAL" clId="{6D24DB71-38BB-4FB7-AF9B-277275964C22}" dt="2023-10-24T04:21:07.363" v="1571" actId="47"/>
        <pc:sldMkLst>
          <pc:docMk/>
          <pc:sldMk cId="78780608" sldId="2147474006"/>
        </pc:sldMkLst>
      </pc:sldChg>
      <pc:sldChg chg="new del replTag delTag">
        <pc:chgData name="Chris Guo" userId="158d213e-c3d6-4819-b412-3d6c1ddf1cb8" providerId="ADAL" clId="{6D24DB71-38BB-4FB7-AF9B-277275964C22}" dt="2023-10-24T04:20:51.966" v="1546" actId="680"/>
        <pc:sldMkLst>
          <pc:docMk/>
          <pc:sldMk cId="4202115941" sldId="2147474006"/>
        </pc:sldMkLst>
      </pc:sldChg>
      <pc:sldChg chg="addSp delSp modSp add mod replTag delTag">
        <pc:chgData name="Chris Guo" userId="158d213e-c3d6-4819-b412-3d6c1ddf1cb8" providerId="ADAL" clId="{6D24DB71-38BB-4FB7-AF9B-277275964C22}" dt="2023-10-24T04:27:14.918" v="2001"/>
        <pc:sldMkLst>
          <pc:docMk/>
          <pc:sldMk cId="333243897" sldId="2147474007"/>
        </pc:sldMkLst>
      </pc:sldChg>
      <pc:sldChg chg="addSp delSp add mod replTag delTag">
        <pc:chgData name="Chris Guo" userId="158d213e-c3d6-4819-b412-3d6c1ddf1cb8" providerId="ADAL" clId="{6D24DB71-38BB-4FB7-AF9B-277275964C22}" dt="2023-10-24T04:29:18.061" v="2076"/>
        <pc:sldMkLst>
          <pc:docMk/>
          <pc:sldMk cId="3290158478" sldId="2147474008"/>
        </pc:sldMkLst>
      </pc:sldChg>
      <pc:sldChg chg="addSp modSp add mod replTag delTag">
        <pc:chgData name="Chris Guo" userId="158d213e-c3d6-4819-b412-3d6c1ddf1cb8" providerId="ADAL" clId="{6D24DB71-38BB-4FB7-AF9B-277275964C22}" dt="2023-10-24T04:33:47.566" v="2171"/>
        <pc:sldMkLst>
          <pc:docMk/>
          <pc:sldMk cId="1214301295" sldId="2147474009"/>
        </pc:sldMkLst>
      </pc:sldChg>
      <pc:sldChg chg="addSp delSp modSp new mod replTag delTag">
        <pc:chgData name="Chris Guo" userId="158d213e-c3d6-4819-b412-3d6c1ddf1cb8" providerId="ADAL" clId="{6D24DB71-38BB-4FB7-AF9B-277275964C22}" dt="2023-10-24T04:49:39.171" v="2455" actId="20577"/>
        <pc:sldMkLst>
          <pc:docMk/>
          <pc:sldMk cId="1828722108" sldId="2147474010"/>
        </pc:sldMkLst>
      </pc:sldChg>
      <pc:sldChg chg="modSp add del mod replTag delTag">
        <pc:chgData name="Chris Guo" userId="158d213e-c3d6-4819-b412-3d6c1ddf1cb8" providerId="ADAL" clId="{6D24DB71-38BB-4FB7-AF9B-277275964C22}" dt="2023-10-24T04:49:22.889" v="2425" actId="47"/>
        <pc:sldMkLst>
          <pc:docMk/>
          <pc:sldMk cId="795974732" sldId="2147474011"/>
        </pc:sldMkLst>
      </pc:sldChg>
      <pc:sldMasterChg chg="delSldLayout">
        <pc:chgData name="Chris Guo" userId="158d213e-c3d6-4819-b412-3d6c1ddf1cb8" providerId="ADAL" clId="{6D24DB71-38BB-4FB7-AF9B-277275964C22}" dt="2023-10-24T04:21:38.601" v="1764" actId="47"/>
        <pc:sldMasterMkLst>
          <pc:docMk/>
          <pc:sldMasterMk cId="1010917163" sldId="2147483655"/>
        </pc:sldMasterMkLst>
        <pc:sldLayoutChg chg="del">
          <pc:chgData name="Chris Guo" userId="158d213e-c3d6-4819-b412-3d6c1ddf1cb8" providerId="ADAL" clId="{6D24DB71-38BB-4FB7-AF9B-277275964C22}" dt="2023-10-24T04:21:38.601" v="1764" actId="47"/>
          <pc:sldLayoutMkLst>
            <pc:docMk/>
            <pc:sldMasterMk cId="1010917163" sldId="2147483655"/>
            <pc:sldLayoutMk cId="1181082700" sldId="2147484622"/>
          </pc:sldLayoutMkLst>
        </pc:sldLayoutChg>
      </pc:sldMasterChg>
      <pc:sldMasterChg chg="delSldLayout">
        <pc:chgData name="Chris Guo" userId="158d213e-c3d6-4819-b412-3d6c1ddf1cb8" providerId="ADAL" clId="{6D24DB71-38BB-4FB7-AF9B-277275964C22}" dt="2023-10-24T02:21:20.749" v="169" actId="47"/>
        <pc:sldMasterMkLst>
          <pc:docMk/>
          <pc:sldMasterMk cId="2985313703" sldId="2147483804"/>
        </pc:sldMasterMkLst>
        <pc:sldLayoutChg chg="del">
          <pc:chgData name="Chris Guo" userId="158d213e-c3d6-4819-b412-3d6c1ddf1cb8" providerId="ADAL" clId="{6D24DB71-38BB-4FB7-AF9B-277275964C22}" dt="2023-10-24T02:21:20.749" v="169" actId="47"/>
          <pc:sldLayoutMkLst>
            <pc:docMk/>
            <pc:sldMasterMk cId="2985313703" sldId="2147483804"/>
            <pc:sldLayoutMk cId="2061513497" sldId="2147484621"/>
          </pc:sldLayoutMkLst>
        </pc:sldLayoutChg>
      </pc:sldMasterChg>
      <pc:sldMasterChg chg="del delSldLayout">
        <pc:chgData name="Chris Guo" userId="158d213e-c3d6-4819-b412-3d6c1ddf1cb8" providerId="ADAL" clId="{6D24DB71-38BB-4FB7-AF9B-277275964C22}" dt="2023-10-24T02:22:57.750" v="255" actId="47"/>
        <pc:sldMasterMkLst>
          <pc:docMk/>
          <pc:sldMasterMk cId="3676764864" sldId="2147484622"/>
        </pc:sldMasterMkLst>
        <pc:sldLayoutChg chg="del">
          <pc:chgData name="Chris Guo" userId="158d213e-c3d6-4819-b412-3d6c1ddf1cb8" providerId="ADAL" clId="{6D24DB71-38BB-4FB7-AF9B-277275964C22}" dt="2023-10-24T02:22:57.750" v="255" actId="47"/>
          <pc:sldLayoutMkLst>
            <pc:docMk/>
            <pc:sldMasterMk cId="3676764864" sldId="2147484622"/>
            <pc:sldLayoutMk cId="662574232" sldId="2147484623"/>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2906146368" sldId="2147484624"/>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3808758062" sldId="2147484625"/>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170872090" sldId="2147484626"/>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1260968995" sldId="2147484627"/>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3628752838" sldId="2147484628"/>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3481476533" sldId="2147484629"/>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869789105" sldId="2147484630"/>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1871431686" sldId="2147484631"/>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512571472" sldId="2147484632"/>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424305412" sldId="2147484633"/>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1819607748" sldId="2147484634"/>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1981983954" sldId="2147484635"/>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2590612921" sldId="2147484636"/>
          </pc:sldLayoutMkLst>
        </pc:sldLayoutChg>
        <pc:sldLayoutChg chg="del">
          <pc:chgData name="Chris Guo" userId="158d213e-c3d6-4819-b412-3d6c1ddf1cb8" providerId="ADAL" clId="{6D24DB71-38BB-4FB7-AF9B-277275964C22}" dt="2023-10-24T02:22:57.750" v="255" actId="47"/>
          <pc:sldLayoutMkLst>
            <pc:docMk/>
            <pc:sldMasterMk cId="3676764864" sldId="2147484622"/>
            <pc:sldLayoutMk cId="801512066" sldId="214748463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431858-660B-4C25-A3E9-C01D56EA5149}" type="doc">
      <dgm:prSet loTypeId="urn:microsoft.com/office/officeart/2005/8/layout/hList9" loCatId="list" qsTypeId="urn:microsoft.com/office/officeart/2005/8/quickstyle/simple4" qsCatId="simple" csTypeId="urn:microsoft.com/office/officeart/2005/8/colors/accent2_2" csCatId="accent2" phldr="1"/>
      <dgm:spPr/>
      <dgm:t>
        <a:bodyPr/>
        <a:lstStyle/>
        <a:p>
          <a:endParaRPr lang="zh-CN" altLang="en-US"/>
        </a:p>
      </dgm:t>
    </dgm:pt>
    <dgm:pt modelId="{974D1F3E-E033-4D33-BF91-D251C3008B34}">
      <dgm:prSet phldrT="[文本]" custT="1"/>
      <dgm:spPr/>
      <dgm:t>
        <a:bodyPr/>
        <a:lstStyle/>
        <a:p>
          <a:r>
            <a:rPr lang="zh-CN" altLang="en-US" sz="1600" b="1" dirty="0">
              <a:latin typeface="+mn-ea"/>
              <a:ea typeface="+mn-ea"/>
            </a:rPr>
            <a:t>论文</a:t>
          </a:r>
          <a:endParaRPr lang="en-US" altLang="zh-CN" sz="1600" b="1" dirty="0">
            <a:latin typeface="+mn-ea"/>
            <a:ea typeface="+mn-ea"/>
          </a:endParaRPr>
        </a:p>
        <a:p>
          <a:r>
            <a:rPr lang="zh-CN" altLang="en-US" sz="1600" b="1" dirty="0">
              <a:latin typeface="+mn-ea"/>
              <a:ea typeface="+mn-ea"/>
            </a:rPr>
            <a:t>记录</a:t>
          </a:r>
        </a:p>
      </dgm:t>
    </dgm:pt>
    <dgm:pt modelId="{00276A88-AE45-44A2-92DB-ECF0EE38CF88}" type="parTrans" cxnId="{3CB9CDEC-92CD-4617-8350-287E4ADF6C43}">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6DD14C05-12F3-4A47-BC99-3CE4D0C2DBB8}" type="sibTrans" cxnId="{3CB9CDEC-92CD-4617-8350-287E4ADF6C43}">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A416E270-D642-4C6F-BE95-4E23A369C800}">
      <dgm:prSet phldrT="[文本]" custT="1"/>
      <dgm:spPr/>
      <dgm:t>
        <a:bodyPr/>
        <a:lstStyle/>
        <a:p>
          <a:r>
            <a:rPr lang="zh-CN" altLang="en-US" sz="1600" b="1" dirty="0">
              <a:latin typeface="+mn-ea"/>
              <a:ea typeface="+mn-ea"/>
            </a:rPr>
            <a:t>超</a:t>
          </a:r>
          <a:r>
            <a:rPr lang="en-US" altLang="zh-CN" sz="1600" b="1" dirty="0">
              <a:latin typeface="+mn-ea"/>
              <a:ea typeface="+mn-ea"/>
            </a:rPr>
            <a:t>630</a:t>
          </a:r>
          <a:r>
            <a:rPr lang="zh-CN" altLang="en-US" sz="1600" b="1" dirty="0">
              <a:latin typeface="+mn-ea"/>
              <a:ea typeface="+mn-ea"/>
            </a:rPr>
            <a:t>万</a:t>
          </a:r>
        </a:p>
      </dgm:t>
    </dgm:pt>
    <dgm:pt modelId="{686F9EEC-DAC3-40EE-A8C5-4FDD1338B3B9}" type="parTrans" cxnId="{B0E5BB38-0B0A-44AE-8CF9-78610EEBDA1F}">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537BB8AD-F1BC-43DE-B549-7DA6CA3A9D2A}" type="sibTrans" cxnId="{B0E5BB38-0B0A-44AE-8CF9-78610EEBDA1F}">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B1A5E3B3-233D-4E2D-94D0-993DA4D2DA4C}">
      <dgm:prSet phldrT="[文本]" custT="1"/>
      <dgm:spPr/>
      <dgm:t>
        <a:bodyPr/>
        <a:lstStyle/>
        <a:p>
          <a:r>
            <a:rPr lang="zh-CN" altLang="en-US" sz="1600" b="1">
              <a:latin typeface="+mn-ea"/>
              <a:ea typeface="+mn-ea"/>
            </a:rPr>
            <a:t>博士论文超</a:t>
          </a:r>
          <a:r>
            <a:rPr lang="en-US" altLang="zh-CN" sz="1600" b="1">
              <a:latin typeface="+mn-ea"/>
              <a:ea typeface="+mn-ea"/>
            </a:rPr>
            <a:t>83%</a:t>
          </a:r>
          <a:endParaRPr lang="zh-CN" altLang="en-US" sz="1600" b="1" dirty="0">
            <a:latin typeface="+mn-ea"/>
            <a:ea typeface="+mn-ea"/>
          </a:endParaRPr>
        </a:p>
      </dgm:t>
    </dgm:pt>
    <dgm:pt modelId="{C3486629-23C2-486F-A8A5-36B80601F278}" type="parTrans" cxnId="{5CBE09DB-C453-4699-850F-77B1FF622180}">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9920EF7F-2B76-467C-98D3-7EC03EDBBB3B}" type="sibTrans" cxnId="{5CBE09DB-C453-4699-850F-77B1FF622180}">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C1F4E59B-BDAB-49FE-958E-E4EB61804119}">
      <dgm:prSet phldrT="[文本]" custT="1"/>
      <dgm:spPr/>
      <dgm:t>
        <a:bodyPr/>
        <a:lstStyle/>
        <a:p>
          <a:r>
            <a:rPr lang="zh-CN" altLang="en-US" sz="1600" b="1" dirty="0">
              <a:latin typeface="+mn-ea"/>
              <a:ea typeface="+mn-ea"/>
            </a:rPr>
            <a:t>论文</a:t>
          </a:r>
          <a:endParaRPr lang="en-US" altLang="zh-CN" sz="1600" b="1" dirty="0">
            <a:latin typeface="+mn-ea"/>
            <a:ea typeface="+mn-ea"/>
          </a:endParaRPr>
        </a:p>
        <a:p>
          <a:r>
            <a:rPr lang="zh-CN" altLang="en-US" sz="1600" b="1" dirty="0">
              <a:latin typeface="+mn-ea"/>
              <a:ea typeface="+mn-ea"/>
            </a:rPr>
            <a:t>全文</a:t>
          </a:r>
        </a:p>
      </dgm:t>
    </dgm:pt>
    <dgm:pt modelId="{96D2650D-094B-4F59-AC45-D35AAE588814}" type="parTrans" cxnId="{E79CE1D9-3C68-45DB-9400-87DEF883B8E7}">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F81A8EA9-9169-4609-9A20-C72B81881A52}" type="sibTrans" cxnId="{E79CE1D9-3C68-45DB-9400-87DEF883B8E7}">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4191CC0E-32BC-40D8-8291-69214757F2F6}">
      <dgm:prSet phldrT="[文本]" custT="1"/>
      <dgm:spPr/>
      <dgm:t>
        <a:bodyPr/>
        <a:lstStyle/>
        <a:p>
          <a:r>
            <a:rPr lang="zh-CN" altLang="en-US" sz="1600" b="1">
              <a:latin typeface="+mn-ea"/>
              <a:ea typeface="+mn-ea"/>
            </a:rPr>
            <a:t>超</a:t>
          </a:r>
          <a:r>
            <a:rPr lang="en-US" altLang="zh-CN" sz="1600" b="1">
              <a:latin typeface="+mn-ea"/>
              <a:ea typeface="+mn-ea"/>
            </a:rPr>
            <a:t>390</a:t>
          </a:r>
          <a:r>
            <a:rPr lang="zh-CN" altLang="en-US" sz="1600" b="1">
              <a:latin typeface="+mn-ea"/>
              <a:ea typeface="+mn-ea"/>
            </a:rPr>
            <a:t>万</a:t>
          </a:r>
          <a:endParaRPr lang="zh-CN" altLang="en-US" sz="1600" b="1" dirty="0">
            <a:latin typeface="+mn-ea"/>
            <a:ea typeface="+mn-ea"/>
          </a:endParaRPr>
        </a:p>
      </dgm:t>
    </dgm:pt>
    <dgm:pt modelId="{E8B75CF4-9825-438B-BB85-052E0106AAC3}" type="parTrans" cxnId="{7324965E-A10B-46E5-805E-9139E46817BE}">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487D0674-0522-4CA1-A36D-F0C968D6A72A}" type="sibTrans" cxnId="{7324965E-A10B-46E5-805E-9139E46817BE}">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A48CEE1F-756B-4B81-8217-8F4F49DA77CE}">
      <dgm:prSet phldrT="[文本]" custT="1"/>
      <dgm:spPr/>
      <dgm:t>
        <a:bodyPr/>
        <a:lstStyle/>
        <a:p>
          <a:r>
            <a:rPr lang="zh-CN" altLang="en-US" sz="1600" b="1">
              <a:latin typeface="+mn-ea"/>
              <a:ea typeface="+mn-ea"/>
            </a:rPr>
            <a:t>博士论文超</a:t>
          </a:r>
          <a:r>
            <a:rPr lang="en-US" altLang="zh-CN" sz="1600" b="1">
              <a:latin typeface="+mn-ea"/>
              <a:ea typeface="+mn-ea"/>
            </a:rPr>
            <a:t>75%</a:t>
          </a:r>
          <a:endParaRPr lang="zh-CN" altLang="en-US" sz="1600" b="1" dirty="0">
            <a:latin typeface="+mn-ea"/>
            <a:ea typeface="+mn-ea"/>
          </a:endParaRPr>
        </a:p>
      </dgm:t>
    </dgm:pt>
    <dgm:pt modelId="{58D0EEB9-9F5D-48F4-8DBD-184BA2D09A5A}" type="parTrans" cxnId="{19E4CF5C-FD38-4FDC-8C3C-8800488383E2}">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074D7CB5-26A0-4B7C-BC71-7F0295DF82FB}" type="sibTrans" cxnId="{19E4CF5C-FD38-4FDC-8C3C-8800488383E2}">
      <dgm:prSet/>
      <dgm:spPr/>
      <dgm:t>
        <a:bodyPr/>
        <a:lstStyle/>
        <a:p>
          <a:endParaRPr lang="zh-CN" altLang="en-US" sz="2400" b="1">
            <a:latin typeface="华文楷体" panose="02010600040101010101" pitchFamily="2" charset="-122"/>
            <a:ea typeface="华文楷体" panose="02010600040101010101" pitchFamily="2" charset="-122"/>
          </a:endParaRPr>
        </a:p>
      </dgm:t>
    </dgm:pt>
    <dgm:pt modelId="{6BEC0440-E496-43C2-9BB2-368B0AAB5A39}" type="pres">
      <dgm:prSet presAssocID="{6B431858-660B-4C25-A3E9-C01D56EA5149}" presName="list" presStyleCnt="0">
        <dgm:presLayoutVars>
          <dgm:dir/>
          <dgm:animLvl val="lvl"/>
        </dgm:presLayoutVars>
      </dgm:prSet>
      <dgm:spPr/>
    </dgm:pt>
    <dgm:pt modelId="{D8D68450-B1A5-4805-93BD-C565BAB0A362}" type="pres">
      <dgm:prSet presAssocID="{974D1F3E-E033-4D33-BF91-D251C3008B34}" presName="posSpace" presStyleCnt="0"/>
      <dgm:spPr/>
    </dgm:pt>
    <dgm:pt modelId="{77BB5B74-C575-4006-8E5D-B0C1204237C6}" type="pres">
      <dgm:prSet presAssocID="{974D1F3E-E033-4D33-BF91-D251C3008B34}" presName="vertFlow" presStyleCnt="0"/>
      <dgm:spPr/>
    </dgm:pt>
    <dgm:pt modelId="{7CDAF216-5498-4244-8278-0A610E1F9BCD}" type="pres">
      <dgm:prSet presAssocID="{974D1F3E-E033-4D33-BF91-D251C3008B34}" presName="topSpace" presStyleCnt="0"/>
      <dgm:spPr/>
    </dgm:pt>
    <dgm:pt modelId="{FC214E0B-C17F-41F1-B012-5A553E592816}" type="pres">
      <dgm:prSet presAssocID="{974D1F3E-E033-4D33-BF91-D251C3008B34}" presName="firstComp" presStyleCnt="0"/>
      <dgm:spPr/>
    </dgm:pt>
    <dgm:pt modelId="{F687A111-EC57-4A7A-A726-33E4B5F62745}" type="pres">
      <dgm:prSet presAssocID="{974D1F3E-E033-4D33-BF91-D251C3008B34}" presName="firstChild" presStyleLbl="bgAccFollowNode1" presStyleIdx="0" presStyleCnt="4"/>
      <dgm:spPr/>
    </dgm:pt>
    <dgm:pt modelId="{A26D0B9E-5416-44B4-A2BE-14AC7EDD05A3}" type="pres">
      <dgm:prSet presAssocID="{974D1F3E-E033-4D33-BF91-D251C3008B34}" presName="firstChildTx" presStyleLbl="bgAccFollowNode1" presStyleIdx="0" presStyleCnt="4">
        <dgm:presLayoutVars>
          <dgm:bulletEnabled val="1"/>
        </dgm:presLayoutVars>
      </dgm:prSet>
      <dgm:spPr/>
    </dgm:pt>
    <dgm:pt modelId="{A98625E4-DA22-421B-97EC-B68C73546F28}" type="pres">
      <dgm:prSet presAssocID="{B1A5E3B3-233D-4E2D-94D0-993DA4D2DA4C}" presName="comp" presStyleCnt="0"/>
      <dgm:spPr/>
    </dgm:pt>
    <dgm:pt modelId="{1B007129-B3F1-4016-93DF-098213F6142F}" type="pres">
      <dgm:prSet presAssocID="{B1A5E3B3-233D-4E2D-94D0-993DA4D2DA4C}" presName="child" presStyleLbl="bgAccFollowNode1" presStyleIdx="1" presStyleCnt="4"/>
      <dgm:spPr/>
    </dgm:pt>
    <dgm:pt modelId="{06B3437C-B86B-41DB-9BE0-0B1A6BA41389}" type="pres">
      <dgm:prSet presAssocID="{B1A5E3B3-233D-4E2D-94D0-993DA4D2DA4C}" presName="childTx" presStyleLbl="bgAccFollowNode1" presStyleIdx="1" presStyleCnt="4">
        <dgm:presLayoutVars>
          <dgm:bulletEnabled val="1"/>
        </dgm:presLayoutVars>
      </dgm:prSet>
      <dgm:spPr/>
    </dgm:pt>
    <dgm:pt modelId="{DB7809BB-EFA9-42C6-BCE1-E0BD0DD45190}" type="pres">
      <dgm:prSet presAssocID="{974D1F3E-E033-4D33-BF91-D251C3008B34}" presName="negSpace" presStyleCnt="0"/>
      <dgm:spPr/>
    </dgm:pt>
    <dgm:pt modelId="{52E5F0FD-306B-44BE-9DA2-3EABE30503DD}" type="pres">
      <dgm:prSet presAssocID="{974D1F3E-E033-4D33-BF91-D251C3008B34}" presName="circle" presStyleLbl="node1" presStyleIdx="0" presStyleCnt="2"/>
      <dgm:spPr/>
    </dgm:pt>
    <dgm:pt modelId="{EB69A415-692B-4C15-A8CB-A5439E997B2D}" type="pres">
      <dgm:prSet presAssocID="{6DD14C05-12F3-4A47-BC99-3CE4D0C2DBB8}" presName="transSpace" presStyleCnt="0"/>
      <dgm:spPr/>
    </dgm:pt>
    <dgm:pt modelId="{37B24537-1921-4C7D-8745-03B4104C9AEB}" type="pres">
      <dgm:prSet presAssocID="{C1F4E59B-BDAB-49FE-958E-E4EB61804119}" presName="posSpace" presStyleCnt="0"/>
      <dgm:spPr/>
    </dgm:pt>
    <dgm:pt modelId="{77C212F3-452B-4739-B394-E616B8349AF2}" type="pres">
      <dgm:prSet presAssocID="{C1F4E59B-BDAB-49FE-958E-E4EB61804119}" presName="vertFlow" presStyleCnt="0"/>
      <dgm:spPr/>
    </dgm:pt>
    <dgm:pt modelId="{6BA93F08-DCFE-4CA5-AD4B-88DCC8CFD04E}" type="pres">
      <dgm:prSet presAssocID="{C1F4E59B-BDAB-49FE-958E-E4EB61804119}" presName="topSpace" presStyleCnt="0"/>
      <dgm:spPr/>
    </dgm:pt>
    <dgm:pt modelId="{BA5300C4-1759-48BB-9DB6-A814082C9FEA}" type="pres">
      <dgm:prSet presAssocID="{C1F4E59B-BDAB-49FE-958E-E4EB61804119}" presName="firstComp" presStyleCnt="0"/>
      <dgm:spPr/>
    </dgm:pt>
    <dgm:pt modelId="{4E8304E0-69EE-49B6-A953-371E424A7062}" type="pres">
      <dgm:prSet presAssocID="{C1F4E59B-BDAB-49FE-958E-E4EB61804119}" presName="firstChild" presStyleLbl="bgAccFollowNode1" presStyleIdx="2" presStyleCnt="4"/>
      <dgm:spPr/>
    </dgm:pt>
    <dgm:pt modelId="{02FFD7B2-FF24-446E-8ADC-FB7DF73A9FC2}" type="pres">
      <dgm:prSet presAssocID="{C1F4E59B-BDAB-49FE-958E-E4EB61804119}" presName="firstChildTx" presStyleLbl="bgAccFollowNode1" presStyleIdx="2" presStyleCnt="4">
        <dgm:presLayoutVars>
          <dgm:bulletEnabled val="1"/>
        </dgm:presLayoutVars>
      </dgm:prSet>
      <dgm:spPr/>
    </dgm:pt>
    <dgm:pt modelId="{C85A1854-E029-4924-A8C5-DA5CE41E2E24}" type="pres">
      <dgm:prSet presAssocID="{A48CEE1F-756B-4B81-8217-8F4F49DA77CE}" presName="comp" presStyleCnt="0"/>
      <dgm:spPr/>
    </dgm:pt>
    <dgm:pt modelId="{A96F0AD7-C157-40BE-9162-048DF5015087}" type="pres">
      <dgm:prSet presAssocID="{A48CEE1F-756B-4B81-8217-8F4F49DA77CE}" presName="child" presStyleLbl="bgAccFollowNode1" presStyleIdx="3" presStyleCnt="4"/>
      <dgm:spPr/>
    </dgm:pt>
    <dgm:pt modelId="{32916886-9AEC-444D-B79A-788C38255E32}" type="pres">
      <dgm:prSet presAssocID="{A48CEE1F-756B-4B81-8217-8F4F49DA77CE}" presName="childTx" presStyleLbl="bgAccFollowNode1" presStyleIdx="3" presStyleCnt="4">
        <dgm:presLayoutVars>
          <dgm:bulletEnabled val="1"/>
        </dgm:presLayoutVars>
      </dgm:prSet>
      <dgm:spPr/>
    </dgm:pt>
    <dgm:pt modelId="{124ED6A1-61BC-4386-94A5-EE92FB0F8746}" type="pres">
      <dgm:prSet presAssocID="{C1F4E59B-BDAB-49FE-958E-E4EB61804119}" presName="negSpace" presStyleCnt="0"/>
      <dgm:spPr/>
    </dgm:pt>
    <dgm:pt modelId="{03A07DA9-7E2D-41D4-9A33-2AD231A56587}" type="pres">
      <dgm:prSet presAssocID="{C1F4E59B-BDAB-49FE-958E-E4EB61804119}" presName="circle" presStyleLbl="node1" presStyleIdx="1" presStyleCnt="2"/>
      <dgm:spPr/>
    </dgm:pt>
  </dgm:ptLst>
  <dgm:cxnLst>
    <dgm:cxn modelId="{8B6DFB00-F158-4ECA-B1C3-96D78288C1B3}" type="presOf" srcId="{C1F4E59B-BDAB-49FE-958E-E4EB61804119}" destId="{03A07DA9-7E2D-41D4-9A33-2AD231A56587}" srcOrd="0" destOrd="0" presId="urn:microsoft.com/office/officeart/2005/8/layout/hList9"/>
    <dgm:cxn modelId="{E40A4C20-C6A4-49AF-AC92-B2EFBF9401E5}" type="presOf" srcId="{B1A5E3B3-233D-4E2D-94D0-993DA4D2DA4C}" destId="{06B3437C-B86B-41DB-9BE0-0B1A6BA41389}" srcOrd="1" destOrd="0" presId="urn:microsoft.com/office/officeart/2005/8/layout/hList9"/>
    <dgm:cxn modelId="{2B0ED236-C2B0-4D85-8DB2-82BCAAAAA46C}" type="presOf" srcId="{4191CC0E-32BC-40D8-8291-69214757F2F6}" destId="{02FFD7B2-FF24-446E-8ADC-FB7DF73A9FC2}" srcOrd="1" destOrd="0" presId="urn:microsoft.com/office/officeart/2005/8/layout/hList9"/>
    <dgm:cxn modelId="{B0E5BB38-0B0A-44AE-8CF9-78610EEBDA1F}" srcId="{974D1F3E-E033-4D33-BF91-D251C3008B34}" destId="{A416E270-D642-4C6F-BE95-4E23A369C800}" srcOrd="0" destOrd="0" parTransId="{686F9EEC-DAC3-40EE-A8C5-4FDD1338B3B9}" sibTransId="{537BB8AD-F1BC-43DE-B549-7DA6CA3A9D2A}"/>
    <dgm:cxn modelId="{19E4CF5C-FD38-4FDC-8C3C-8800488383E2}" srcId="{C1F4E59B-BDAB-49FE-958E-E4EB61804119}" destId="{A48CEE1F-756B-4B81-8217-8F4F49DA77CE}" srcOrd="1" destOrd="0" parTransId="{58D0EEB9-9F5D-48F4-8DBD-184BA2D09A5A}" sibTransId="{074D7CB5-26A0-4B7C-BC71-7F0295DF82FB}"/>
    <dgm:cxn modelId="{7324965E-A10B-46E5-805E-9139E46817BE}" srcId="{C1F4E59B-BDAB-49FE-958E-E4EB61804119}" destId="{4191CC0E-32BC-40D8-8291-69214757F2F6}" srcOrd="0" destOrd="0" parTransId="{E8B75CF4-9825-438B-BB85-052E0106AAC3}" sibTransId="{487D0674-0522-4CA1-A36D-F0C968D6A72A}"/>
    <dgm:cxn modelId="{6C4C4F5F-15C7-4B84-AC2B-52DDC1326D3F}" type="presOf" srcId="{6B431858-660B-4C25-A3E9-C01D56EA5149}" destId="{6BEC0440-E496-43C2-9BB2-368B0AAB5A39}" srcOrd="0" destOrd="0" presId="urn:microsoft.com/office/officeart/2005/8/layout/hList9"/>
    <dgm:cxn modelId="{468B6D48-E4A1-4B06-A512-1924B216C558}" type="presOf" srcId="{A48CEE1F-756B-4B81-8217-8F4F49DA77CE}" destId="{32916886-9AEC-444D-B79A-788C38255E32}" srcOrd="1" destOrd="0" presId="urn:microsoft.com/office/officeart/2005/8/layout/hList9"/>
    <dgm:cxn modelId="{7A1CE44E-7AA1-487D-A6AA-CB10D1DC54D5}" type="presOf" srcId="{A416E270-D642-4C6F-BE95-4E23A369C800}" destId="{A26D0B9E-5416-44B4-A2BE-14AC7EDD05A3}" srcOrd="1" destOrd="0" presId="urn:microsoft.com/office/officeart/2005/8/layout/hList9"/>
    <dgm:cxn modelId="{FA5E3DB0-B182-417E-BD8A-F0B95B19806D}" type="presOf" srcId="{A416E270-D642-4C6F-BE95-4E23A369C800}" destId="{F687A111-EC57-4A7A-A726-33E4B5F62745}" srcOrd="0" destOrd="0" presId="urn:microsoft.com/office/officeart/2005/8/layout/hList9"/>
    <dgm:cxn modelId="{5D0C68B1-A457-4FC2-8267-EDB7C8E6565B}" type="presOf" srcId="{B1A5E3B3-233D-4E2D-94D0-993DA4D2DA4C}" destId="{1B007129-B3F1-4016-93DF-098213F6142F}" srcOrd="0" destOrd="0" presId="urn:microsoft.com/office/officeart/2005/8/layout/hList9"/>
    <dgm:cxn modelId="{8250C3B6-4D74-40A7-A936-8D1E5D7B0069}" type="presOf" srcId="{4191CC0E-32BC-40D8-8291-69214757F2F6}" destId="{4E8304E0-69EE-49B6-A953-371E424A7062}" srcOrd="0" destOrd="0" presId="urn:microsoft.com/office/officeart/2005/8/layout/hList9"/>
    <dgm:cxn modelId="{E79CE1D9-3C68-45DB-9400-87DEF883B8E7}" srcId="{6B431858-660B-4C25-A3E9-C01D56EA5149}" destId="{C1F4E59B-BDAB-49FE-958E-E4EB61804119}" srcOrd="1" destOrd="0" parTransId="{96D2650D-094B-4F59-AC45-D35AAE588814}" sibTransId="{F81A8EA9-9169-4609-9A20-C72B81881A52}"/>
    <dgm:cxn modelId="{5CBE09DB-C453-4699-850F-77B1FF622180}" srcId="{974D1F3E-E033-4D33-BF91-D251C3008B34}" destId="{B1A5E3B3-233D-4E2D-94D0-993DA4D2DA4C}" srcOrd="1" destOrd="0" parTransId="{C3486629-23C2-486F-A8A5-36B80601F278}" sibTransId="{9920EF7F-2B76-467C-98D3-7EC03EDBBB3B}"/>
    <dgm:cxn modelId="{ED4FB7DF-243D-4DD1-9F2A-0AF8DBBBC1B5}" type="presOf" srcId="{974D1F3E-E033-4D33-BF91-D251C3008B34}" destId="{52E5F0FD-306B-44BE-9DA2-3EABE30503DD}" srcOrd="0" destOrd="0" presId="urn:microsoft.com/office/officeart/2005/8/layout/hList9"/>
    <dgm:cxn modelId="{3CB9CDEC-92CD-4617-8350-287E4ADF6C43}" srcId="{6B431858-660B-4C25-A3E9-C01D56EA5149}" destId="{974D1F3E-E033-4D33-BF91-D251C3008B34}" srcOrd="0" destOrd="0" parTransId="{00276A88-AE45-44A2-92DB-ECF0EE38CF88}" sibTransId="{6DD14C05-12F3-4A47-BC99-3CE4D0C2DBB8}"/>
    <dgm:cxn modelId="{6D3F71F5-9C61-4BA8-AFCC-6B4E99E308CB}" type="presOf" srcId="{A48CEE1F-756B-4B81-8217-8F4F49DA77CE}" destId="{A96F0AD7-C157-40BE-9162-048DF5015087}" srcOrd="0" destOrd="0" presId="urn:microsoft.com/office/officeart/2005/8/layout/hList9"/>
    <dgm:cxn modelId="{013FBEDD-95FC-4D32-979C-40DCA4941C68}" type="presParOf" srcId="{6BEC0440-E496-43C2-9BB2-368B0AAB5A39}" destId="{D8D68450-B1A5-4805-93BD-C565BAB0A362}" srcOrd="0" destOrd="0" presId="urn:microsoft.com/office/officeart/2005/8/layout/hList9"/>
    <dgm:cxn modelId="{97D68109-564C-4454-B525-91A80831E0CB}" type="presParOf" srcId="{6BEC0440-E496-43C2-9BB2-368B0AAB5A39}" destId="{77BB5B74-C575-4006-8E5D-B0C1204237C6}" srcOrd="1" destOrd="0" presId="urn:microsoft.com/office/officeart/2005/8/layout/hList9"/>
    <dgm:cxn modelId="{CAE779DB-AF36-40D0-ABE8-0759D8026E56}" type="presParOf" srcId="{77BB5B74-C575-4006-8E5D-B0C1204237C6}" destId="{7CDAF216-5498-4244-8278-0A610E1F9BCD}" srcOrd="0" destOrd="0" presId="urn:microsoft.com/office/officeart/2005/8/layout/hList9"/>
    <dgm:cxn modelId="{F4D7D382-DD8E-488B-9F69-812DD756A29E}" type="presParOf" srcId="{77BB5B74-C575-4006-8E5D-B0C1204237C6}" destId="{FC214E0B-C17F-41F1-B012-5A553E592816}" srcOrd="1" destOrd="0" presId="urn:microsoft.com/office/officeart/2005/8/layout/hList9"/>
    <dgm:cxn modelId="{C1923124-3029-4EC5-974C-089FC1A10664}" type="presParOf" srcId="{FC214E0B-C17F-41F1-B012-5A553E592816}" destId="{F687A111-EC57-4A7A-A726-33E4B5F62745}" srcOrd="0" destOrd="0" presId="urn:microsoft.com/office/officeart/2005/8/layout/hList9"/>
    <dgm:cxn modelId="{186B02CB-68C7-4E70-B47E-330942DE5F96}" type="presParOf" srcId="{FC214E0B-C17F-41F1-B012-5A553E592816}" destId="{A26D0B9E-5416-44B4-A2BE-14AC7EDD05A3}" srcOrd="1" destOrd="0" presId="urn:microsoft.com/office/officeart/2005/8/layout/hList9"/>
    <dgm:cxn modelId="{8D1372F2-226E-4325-B761-598DAC581FF2}" type="presParOf" srcId="{77BB5B74-C575-4006-8E5D-B0C1204237C6}" destId="{A98625E4-DA22-421B-97EC-B68C73546F28}" srcOrd="2" destOrd="0" presId="urn:microsoft.com/office/officeart/2005/8/layout/hList9"/>
    <dgm:cxn modelId="{61ECD036-BC77-4D19-8742-B4DE1624EEEA}" type="presParOf" srcId="{A98625E4-DA22-421B-97EC-B68C73546F28}" destId="{1B007129-B3F1-4016-93DF-098213F6142F}" srcOrd="0" destOrd="0" presId="urn:microsoft.com/office/officeart/2005/8/layout/hList9"/>
    <dgm:cxn modelId="{50FFE8BE-BEAF-47A0-8525-EAC3B5685CC7}" type="presParOf" srcId="{A98625E4-DA22-421B-97EC-B68C73546F28}" destId="{06B3437C-B86B-41DB-9BE0-0B1A6BA41389}" srcOrd="1" destOrd="0" presId="urn:microsoft.com/office/officeart/2005/8/layout/hList9"/>
    <dgm:cxn modelId="{F2060AFA-E0B0-4BDA-B6A0-F5A392B4686D}" type="presParOf" srcId="{6BEC0440-E496-43C2-9BB2-368B0AAB5A39}" destId="{DB7809BB-EFA9-42C6-BCE1-E0BD0DD45190}" srcOrd="2" destOrd="0" presId="urn:microsoft.com/office/officeart/2005/8/layout/hList9"/>
    <dgm:cxn modelId="{90006C7C-BB58-47BD-BB4A-037E95897081}" type="presParOf" srcId="{6BEC0440-E496-43C2-9BB2-368B0AAB5A39}" destId="{52E5F0FD-306B-44BE-9DA2-3EABE30503DD}" srcOrd="3" destOrd="0" presId="urn:microsoft.com/office/officeart/2005/8/layout/hList9"/>
    <dgm:cxn modelId="{77864D1A-DAA0-4B11-B2AC-044CFC061535}" type="presParOf" srcId="{6BEC0440-E496-43C2-9BB2-368B0AAB5A39}" destId="{EB69A415-692B-4C15-A8CB-A5439E997B2D}" srcOrd="4" destOrd="0" presId="urn:microsoft.com/office/officeart/2005/8/layout/hList9"/>
    <dgm:cxn modelId="{E28457BA-42EB-4E78-8276-BE3AD482D81E}" type="presParOf" srcId="{6BEC0440-E496-43C2-9BB2-368B0AAB5A39}" destId="{37B24537-1921-4C7D-8745-03B4104C9AEB}" srcOrd="5" destOrd="0" presId="urn:microsoft.com/office/officeart/2005/8/layout/hList9"/>
    <dgm:cxn modelId="{D0F9E54A-C7B6-417A-8CDE-4A988F3F4751}" type="presParOf" srcId="{6BEC0440-E496-43C2-9BB2-368B0AAB5A39}" destId="{77C212F3-452B-4739-B394-E616B8349AF2}" srcOrd="6" destOrd="0" presId="urn:microsoft.com/office/officeart/2005/8/layout/hList9"/>
    <dgm:cxn modelId="{E8491BC2-A267-41FF-AB67-907C3489569F}" type="presParOf" srcId="{77C212F3-452B-4739-B394-E616B8349AF2}" destId="{6BA93F08-DCFE-4CA5-AD4B-88DCC8CFD04E}" srcOrd="0" destOrd="0" presId="urn:microsoft.com/office/officeart/2005/8/layout/hList9"/>
    <dgm:cxn modelId="{BCDC6B69-E1ED-4C17-BA08-977D4C3F1979}" type="presParOf" srcId="{77C212F3-452B-4739-B394-E616B8349AF2}" destId="{BA5300C4-1759-48BB-9DB6-A814082C9FEA}" srcOrd="1" destOrd="0" presId="urn:microsoft.com/office/officeart/2005/8/layout/hList9"/>
    <dgm:cxn modelId="{3CDF266D-F124-44A4-A50E-91F059DAAF8B}" type="presParOf" srcId="{BA5300C4-1759-48BB-9DB6-A814082C9FEA}" destId="{4E8304E0-69EE-49B6-A953-371E424A7062}" srcOrd="0" destOrd="0" presId="urn:microsoft.com/office/officeart/2005/8/layout/hList9"/>
    <dgm:cxn modelId="{417FDE9D-101E-4761-9555-97EF96613E18}" type="presParOf" srcId="{BA5300C4-1759-48BB-9DB6-A814082C9FEA}" destId="{02FFD7B2-FF24-446E-8ADC-FB7DF73A9FC2}" srcOrd="1" destOrd="0" presId="urn:microsoft.com/office/officeart/2005/8/layout/hList9"/>
    <dgm:cxn modelId="{1110041D-1B6D-4A5F-BF72-B9D8A3B2EBA6}" type="presParOf" srcId="{77C212F3-452B-4739-B394-E616B8349AF2}" destId="{C85A1854-E029-4924-A8C5-DA5CE41E2E24}" srcOrd="2" destOrd="0" presId="urn:microsoft.com/office/officeart/2005/8/layout/hList9"/>
    <dgm:cxn modelId="{789300CF-8F27-41AB-982F-22DDF33DF4C1}" type="presParOf" srcId="{C85A1854-E029-4924-A8C5-DA5CE41E2E24}" destId="{A96F0AD7-C157-40BE-9162-048DF5015087}" srcOrd="0" destOrd="0" presId="urn:microsoft.com/office/officeart/2005/8/layout/hList9"/>
    <dgm:cxn modelId="{B5950555-64CD-4722-8B17-74276712FA21}" type="presParOf" srcId="{C85A1854-E029-4924-A8C5-DA5CE41E2E24}" destId="{32916886-9AEC-444D-B79A-788C38255E32}" srcOrd="1" destOrd="0" presId="urn:microsoft.com/office/officeart/2005/8/layout/hList9"/>
    <dgm:cxn modelId="{839E6DF6-99BE-4672-A750-F8C5B188432B}" type="presParOf" srcId="{6BEC0440-E496-43C2-9BB2-368B0AAB5A39}" destId="{124ED6A1-61BC-4386-94A5-EE92FB0F8746}" srcOrd="7" destOrd="0" presId="urn:microsoft.com/office/officeart/2005/8/layout/hList9"/>
    <dgm:cxn modelId="{F9D5128D-46DE-4EAF-A421-B56B763B2405}" type="presParOf" srcId="{6BEC0440-E496-43C2-9BB2-368B0AAB5A39}" destId="{03A07DA9-7E2D-41D4-9A33-2AD231A56587}" srcOrd="8" destOrd="0" presId="urn:microsoft.com/office/officeart/2005/8/layout/hList9"/>
  </dgm:cxnLst>
  <dgm:bg>
    <a:effectLst>
      <a:glow rad="228600">
        <a:schemeClr val="accent5">
          <a:satMod val="175000"/>
          <a:alpha val="40000"/>
        </a:schemeClr>
      </a:glo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0B9FBF-842B-49FC-B5EB-5CE4C436F157}" type="doc">
      <dgm:prSet loTypeId="urn:microsoft.com/office/officeart/2005/8/layout/chevron1" loCatId="process" qsTypeId="urn:microsoft.com/office/officeart/2005/8/quickstyle/simple1" qsCatId="simple" csTypeId="urn:microsoft.com/office/officeart/2005/8/colors/accent1_2" csCatId="accent1" phldr="1"/>
      <dgm:spPr/>
    </dgm:pt>
    <dgm:pt modelId="{25AE22DC-1197-493A-A441-8AB604B5F071}">
      <dgm:prSet phldrT="[文本]"/>
      <dgm:spPr>
        <a:solidFill>
          <a:srgbClr val="00B050"/>
        </a:solidFill>
      </dgm:spPr>
      <dgm:t>
        <a:bodyPr/>
        <a:lstStyle/>
        <a:p>
          <a:r>
            <a:rPr lang="en-US" altLang="zh-CN" b="0" dirty="0">
              <a:latin typeface="+mn-ea"/>
              <a:ea typeface="+mn-ea"/>
            </a:rPr>
            <a:t>1997</a:t>
          </a:r>
          <a:endParaRPr lang="zh-CN" altLang="en-US" b="0" dirty="0">
            <a:latin typeface="+mn-ea"/>
            <a:ea typeface="+mn-ea"/>
          </a:endParaRPr>
        </a:p>
      </dgm:t>
    </dgm:pt>
    <dgm:pt modelId="{67A2A166-81A5-4B6E-8ACB-755F3A1C5F21}" type="parTrans" cxnId="{B824A9A5-98D9-40ED-99FE-830B0564217D}">
      <dgm:prSet/>
      <dgm:spPr/>
      <dgm:t>
        <a:bodyPr/>
        <a:lstStyle/>
        <a:p>
          <a:endParaRPr lang="zh-CN" altLang="en-US" b="0"/>
        </a:p>
      </dgm:t>
    </dgm:pt>
    <dgm:pt modelId="{3CD9B70E-22F3-4F0F-A198-EB0F12F9B199}" type="sibTrans" cxnId="{B824A9A5-98D9-40ED-99FE-830B0564217D}">
      <dgm:prSet/>
      <dgm:spPr/>
      <dgm:t>
        <a:bodyPr/>
        <a:lstStyle/>
        <a:p>
          <a:endParaRPr lang="zh-CN" altLang="en-US" b="0"/>
        </a:p>
      </dgm:t>
    </dgm:pt>
    <dgm:pt modelId="{B864B8EF-8004-453F-8573-0900FDE7FA3D}">
      <dgm:prSet phldrT="[文本]"/>
      <dgm:spPr>
        <a:solidFill>
          <a:srgbClr val="004C58"/>
        </a:solidFill>
      </dgm:spPr>
      <dgm:t>
        <a:bodyPr/>
        <a:lstStyle/>
        <a:p>
          <a:r>
            <a:rPr lang="en-US" altLang="zh-CN" b="0" dirty="0">
              <a:latin typeface="+mn-ea"/>
              <a:ea typeface="+mn-ea"/>
            </a:rPr>
            <a:t>1998</a:t>
          </a:r>
          <a:endParaRPr lang="zh-CN" altLang="en-US" b="0" dirty="0">
            <a:latin typeface="+mn-ea"/>
            <a:ea typeface="+mn-ea"/>
          </a:endParaRPr>
        </a:p>
      </dgm:t>
    </dgm:pt>
    <dgm:pt modelId="{7F07B51D-F370-46EB-A45B-071463A91550}" type="parTrans" cxnId="{ADA3FC54-5B5C-40E4-85C5-FD854F2F8264}">
      <dgm:prSet/>
      <dgm:spPr/>
      <dgm:t>
        <a:bodyPr/>
        <a:lstStyle/>
        <a:p>
          <a:endParaRPr lang="zh-CN" altLang="en-US" b="0"/>
        </a:p>
      </dgm:t>
    </dgm:pt>
    <dgm:pt modelId="{1FA67A06-E239-483A-8062-5C0A5E65E850}" type="sibTrans" cxnId="{ADA3FC54-5B5C-40E4-85C5-FD854F2F8264}">
      <dgm:prSet/>
      <dgm:spPr/>
      <dgm:t>
        <a:bodyPr/>
        <a:lstStyle/>
        <a:p>
          <a:endParaRPr lang="zh-CN" altLang="en-US" b="0"/>
        </a:p>
      </dgm:t>
    </dgm:pt>
    <dgm:pt modelId="{B975E39F-F2D7-4B49-BC75-AD02E143B439}">
      <dgm:prSet phldrT="[文本]"/>
      <dgm:spPr>
        <a:solidFill>
          <a:srgbClr val="C00000"/>
        </a:solidFill>
      </dgm:spPr>
      <dgm:t>
        <a:bodyPr/>
        <a:lstStyle/>
        <a:p>
          <a:r>
            <a:rPr lang="en-US" altLang="zh-CN" b="0" dirty="0">
              <a:latin typeface="+mn-ea"/>
              <a:ea typeface="+mn-ea"/>
            </a:rPr>
            <a:t>2022</a:t>
          </a:r>
          <a:endParaRPr lang="zh-CN" altLang="en-US" b="0" dirty="0">
            <a:latin typeface="+mn-ea"/>
            <a:ea typeface="+mn-ea"/>
          </a:endParaRPr>
        </a:p>
      </dgm:t>
    </dgm:pt>
    <dgm:pt modelId="{1847D578-9F89-4ACA-8CD7-1E860FE71463}" type="parTrans" cxnId="{DC020378-D119-4C3F-B940-282203956DBF}">
      <dgm:prSet/>
      <dgm:spPr/>
      <dgm:t>
        <a:bodyPr/>
        <a:lstStyle/>
        <a:p>
          <a:endParaRPr lang="zh-CN" altLang="en-US" b="0"/>
        </a:p>
      </dgm:t>
    </dgm:pt>
    <dgm:pt modelId="{2B4955B9-2D08-4129-A710-4456576E70E7}" type="sibTrans" cxnId="{DC020378-D119-4C3F-B940-282203956DBF}">
      <dgm:prSet/>
      <dgm:spPr/>
      <dgm:t>
        <a:bodyPr/>
        <a:lstStyle/>
        <a:p>
          <a:endParaRPr lang="zh-CN" altLang="en-US" b="0"/>
        </a:p>
      </dgm:t>
    </dgm:pt>
    <dgm:pt modelId="{5FF41D3E-BEE7-452B-B373-AACB7301E8F8}">
      <dgm:prSet/>
      <dgm:spPr>
        <a:solidFill>
          <a:schemeClr val="bg2"/>
        </a:solidFill>
      </dgm:spPr>
      <dgm:t>
        <a:bodyPr/>
        <a:lstStyle/>
        <a:p>
          <a:r>
            <a:rPr lang="en-US" altLang="zh-CN" b="0" dirty="0">
              <a:latin typeface="+mn-ea"/>
              <a:ea typeface="+mn-ea"/>
            </a:rPr>
            <a:t>1951</a:t>
          </a:r>
          <a:endParaRPr lang="zh-CN" altLang="en-US" b="0" dirty="0">
            <a:latin typeface="+mn-ea"/>
            <a:ea typeface="+mn-ea"/>
          </a:endParaRPr>
        </a:p>
      </dgm:t>
    </dgm:pt>
    <dgm:pt modelId="{10AA7AB7-E113-40E8-BFAE-384CDEF1635B}" type="parTrans" cxnId="{E470E37E-56D3-475F-AE45-53A655E8890F}">
      <dgm:prSet/>
      <dgm:spPr/>
      <dgm:t>
        <a:bodyPr/>
        <a:lstStyle/>
        <a:p>
          <a:endParaRPr lang="zh-CN" altLang="en-US" b="0"/>
        </a:p>
      </dgm:t>
    </dgm:pt>
    <dgm:pt modelId="{BDA45939-BF18-494E-A491-1ED88ADB6606}" type="sibTrans" cxnId="{E470E37E-56D3-475F-AE45-53A655E8890F}">
      <dgm:prSet/>
      <dgm:spPr/>
      <dgm:t>
        <a:bodyPr/>
        <a:lstStyle/>
        <a:p>
          <a:endParaRPr lang="zh-CN" altLang="en-US" b="0"/>
        </a:p>
      </dgm:t>
    </dgm:pt>
    <dgm:pt modelId="{9187DF23-8C6D-4A4E-8EC5-00F07824877E}">
      <dgm:prSet/>
      <dgm:spPr>
        <a:solidFill>
          <a:srgbClr val="FF0000"/>
        </a:solidFill>
      </dgm:spPr>
      <dgm:t>
        <a:bodyPr/>
        <a:lstStyle/>
        <a:p>
          <a:r>
            <a:rPr lang="en-US" altLang="zh-CN" b="0" dirty="0">
              <a:latin typeface="+mn-ea"/>
              <a:ea typeface="+mn-ea"/>
            </a:rPr>
            <a:t>1939</a:t>
          </a:r>
          <a:endParaRPr lang="zh-CN" altLang="en-US" b="0" dirty="0">
            <a:latin typeface="+mn-ea"/>
            <a:ea typeface="+mn-ea"/>
          </a:endParaRPr>
        </a:p>
      </dgm:t>
    </dgm:pt>
    <dgm:pt modelId="{325B4566-48A4-4BED-9EE5-7D24BE8FE9D9}" type="parTrans" cxnId="{18BCD686-DA2A-4AD7-BC4D-20555A57BA7E}">
      <dgm:prSet/>
      <dgm:spPr/>
      <dgm:t>
        <a:bodyPr/>
        <a:lstStyle/>
        <a:p>
          <a:endParaRPr lang="zh-CN" altLang="en-US" b="0"/>
        </a:p>
      </dgm:t>
    </dgm:pt>
    <dgm:pt modelId="{EE6C951D-37B3-41C5-84CB-3BF4CF9C0656}" type="sibTrans" cxnId="{18BCD686-DA2A-4AD7-BC4D-20555A57BA7E}">
      <dgm:prSet/>
      <dgm:spPr/>
      <dgm:t>
        <a:bodyPr/>
        <a:lstStyle/>
        <a:p>
          <a:endParaRPr lang="zh-CN" altLang="en-US" b="0"/>
        </a:p>
      </dgm:t>
    </dgm:pt>
    <dgm:pt modelId="{F04B4550-B074-46F6-AD56-F751CB337703}">
      <dgm:prSet/>
      <dgm:spPr>
        <a:solidFill>
          <a:srgbClr val="002060"/>
        </a:solidFill>
      </dgm:spPr>
      <dgm:t>
        <a:bodyPr/>
        <a:lstStyle/>
        <a:p>
          <a:r>
            <a:rPr lang="en-US" altLang="zh-CN" b="0" dirty="0">
              <a:latin typeface="+mn-ea"/>
              <a:ea typeface="+mn-ea"/>
            </a:rPr>
            <a:t>2017</a:t>
          </a:r>
          <a:endParaRPr lang="zh-CN" altLang="en-US" b="0" dirty="0">
            <a:latin typeface="+mn-ea"/>
            <a:ea typeface="+mn-ea"/>
          </a:endParaRPr>
        </a:p>
      </dgm:t>
    </dgm:pt>
    <dgm:pt modelId="{9B30CDC2-5073-465A-9809-1F236DE85B26}" type="parTrans" cxnId="{E60FF2E6-853D-400C-B073-F597DABE82BF}">
      <dgm:prSet/>
      <dgm:spPr/>
      <dgm:t>
        <a:bodyPr/>
        <a:lstStyle/>
        <a:p>
          <a:endParaRPr lang="zh-CN" altLang="en-US" b="0"/>
        </a:p>
      </dgm:t>
    </dgm:pt>
    <dgm:pt modelId="{1CE3828A-E3E9-4DCC-A2D2-3B21F8F30D90}" type="sibTrans" cxnId="{E60FF2E6-853D-400C-B073-F597DABE82BF}">
      <dgm:prSet/>
      <dgm:spPr/>
      <dgm:t>
        <a:bodyPr/>
        <a:lstStyle/>
        <a:p>
          <a:endParaRPr lang="zh-CN" altLang="en-US" b="0"/>
        </a:p>
      </dgm:t>
    </dgm:pt>
    <dgm:pt modelId="{1EDBD44B-1749-4481-AD9F-FB7EC6F750A5}">
      <dgm:prSet/>
      <dgm:spPr>
        <a:solidFill>
          <a:srgbClr val="7030A0"/>
        </a:solidFill>
      </dgm:spPr>
      <dgm:t>
        <a:bodyPr/>
        <a:lstStyle/>
        <a:p>
          <a:r>
            <a:rPr lang="en-US" altLang="zh-CN" b="0" dirty="0">
              <a:latin typeface="+mn-ea"/>
              <a:ea typeface="+mn-ea"/>
            </a:rPr>
            <a:t>2023</a:t>
          </a:r>
          <a:endParaRPr lang="zh-CN" altLang="en-US" b="0" dirty="0">
            <a:latin typeface="+mn-ea"/>
            <a:ea typeface="+mn-ea"/>
          </a:endParaRPr>
        </a:p>
      </dgm:t>
    </dgm:pt>
    <dgm:pt modelId="{8E354E6C-DC75-4C9E-BD71-585F2A0E2759}" type="parTrans" cxnId="{480DAC47-D0A6-486C-94CF-2DF108E08DCA}">
      <dgm:prSet/>
      <dgm:spPr/>
      <dgm:t>
        <a:bodyPr/>
        <a:lstStyle/>
        <a:p>
          <a:endParaRPr lang="zh-CN" altLang="en-US" b="0"/>
        </a:p>
      </dgm:t>
    </dgm:pt>
    <dgm:pt modelId="{252DC8F6-4D95-477C-BAD7-66704A87B7A9}" type="sibTrans" cxnId="{480DAC47-D0A6-486C-94CF-2DF108E08DCA}">
      <dgm:prSet/>
      <dgm:spPr/>
      <dgm:t>
        <a:bodyPr/>
        <a:lstStyle/>
        <a:p>
          <a:endParaRPr lang="zh-CN" altLang="en-US" b="0"/>
        </a:p>
      </dgm:t>
    </dgm:pt>
    <dgm:pt modelId="{4C2D0F21-7D49-41A4-A5AF-8510170EA918}">
      <dgm:prSet/>
      <dgm:spPr>
        <a:solidFill>
          <a:srgbClr val="18A381"/>
        </a:solidFill>
      </dgm:spPr>
      <dgm:t>
        <a:bodyPr/>
        <a:lstStyle/>
        <a:p>
          <a:r>
            <a:rPr lang="en-US" altLang="zh-CN" b="0" dirty="0">
              <a:latin typeface="+mn-ea"/>
              <a:ea typeface="+mn-ea"/>
            </a:rPr>
            <a:t>2000</a:t>
          </a:r>
          <a:endParaRPr lang="zh-CN" altLang="en-US" b="0" dirty="0">
            <a:latin typeface="+mn-ea"/>
            <a:ea typeface="+mn-ea"/>
          </a:endParaRPr>
        </a:p>
      </dgm:t>
    </dgm:pt>
    <dgm:pt modelId="{5D1269F2-EFDC-4850-8769-50C4B2A01346}" type="parTrans" cxnId="{56926E3E-5DCA-46A6-B283-05283AF136BB}">
      <dgm:prSet/>
      <dgm:spPr/>
      <dgm:t>
        <a:bodyPr/>
        <a:lstStyle/>
        <a:p>
          <a:endParaRPr lang="zh-CN" altLang="en-US" b="0"/>
        </a:p>
      </dgm:t>
    </dgm:pt>
    <dgm:pt modelId="{B699845D-D927-44CD-9DD1-8F0A60F6638F}" type="sibTrans" cxnId="{56926E3E-5DCA-46A6-B283-05283AF136BB}">
      <dgm:prSet/>
      <dgm:spPr/>
      <dgm:t>
        <a:bodyPr/>
        <a:lstStyle/>
        <a:p>
          <a:endParaRPr lang="zh-CN" altLang="en-US" b="0"/>
        </a:p>
      </dgm:t>
    </dgm:pt>
    <dgm:pt modelId="{51B8ACF1-5218-48C4-9928-0E8B92F0F3E6}" type="pres">
      <dgm:prSet presAssocID="{410B9FBF-842B-49FC-B5EB-5CE4C436F157}" presName="Name0" presStyleCnt="0">
        <dgm:presLayoutVars>
          <dgm:dir/>
          <dgm:animLvl val="lvl"/>
          <dgm:resizeHandles val="exact"/>
        </dgm:presLayoutVars>
      </dgm:prSet>
      <dgm:spPr/>
    </dgm:pt>
    <dgm:pt modelId="{3F84C782-0F8F-4E3F-8EC7-C39E577B14D8}" type="pres">
      <dgm:prSet presAssocID="{9187DF23-8C6D-4A4E-8EC5-00F07824877E}" presName="parTxOnly" presStyleLbl="node1" presStyleIdx="0" presStyleCnt="8">
        <dgm:presLayoutVars>
          <dgm:chMax val="0"/>
          <dgm:chPref val="0"/>
          <dgm:bulletEnabled val="1"/>
        </dgm:presLayoutVars>
      </dgm:prSet>
      <dgm:spPr/>
    </dgm:pt>
    <dgm:pt modelId="{84CA1A4D-E8B9-4D3E-A8BE-B805F7B7F64C}" type="pres">
      <dgm:prSet presAssocID="{EE6C951D-37B3-41C5-84CB-3BF4CF9C0656}" presName="parTxOnlySpace" presStyleCnt="0"/>
      <dgm:spPr/>
    </dgm:pt>
    <dgm:pt modelId="{7D4C1F96-1DA8-4449-B35C-8F016B2E2F93}" type="pres">
      <dgm:prSet presAssocID="{5FF41D3E-BEE7-452B-B373-AACB7301E8F8}" presName="parTxOnly" presStyleLbl="node1" presStyleIdx="1" presStyleCnt="8">
        <dgm:presLayoutVars>
          <dgm:chMax val="0"/>
          <dgm:chPref val="0"/>
          <dgm:bulletEnabled val="1"/>
        </dgm:presLayoutVars>
      </dgm:prSet>
      <dgm:spPr/>
    </dgm:pt>
    <dgm:pt modelId="{CA206EE2-EDC4-488B-B211-AF2EC4B057E5}" type="pres">
      <dgm:prSet presAssocID="{BDA45939-BF18-494E-A491-1ED88ADB6606}" presName="parTxOnlySpace" presStyleCnt="0"/>
      <dgm:spPr/>
    </dgm:pt>
    <dgm:pt modelId="{6238C00B-5D6F-408B-9798-305A7A9C89C1}" type="pres">
      <dgm:prSet presAssocID="{25AE22DC-1197-493A-A441-8AB604B5F071}" presName="parTxOnly" presStyleLbl="node1" presStyleIdx="2" presStyleCnt="8">
        <dgm:presLayoutVars>
          <dgm:chMax val="0"/>
          <dgm:chPref val="0"/>
          <dgm:bulletEnabled val="1"/>
        </dgm:presLayoutVars>
      </dgm:prSet>
      <dgm:spPr/>
    </dgm:pt>
    <dgm:pt modelId="{8C66BACC-6349-4095-9191-E1C248ECE00B}" type="pres">
      <dgm:prSet presAssocID="{3CD9B70E-22F3-4F0F-A198-EB0F12F9B199}" presName="parTxOnlySpace" presStyleCnt="0"/>
      <dgm:spPr/>
    </dgm:pt>
    <dgm:pt modelId="{77657841-479C-4514-837B-4882C6F5D9E0}" type="pres">
      <dgm:prSet presAssocID="{B864B8EF-8004-453F-8573-0900FDE7FA3D}" presName="parTxOnly" presStyleLbl="node1" presStyleIdx="3" presStyleCnt="8">
        <dgm:presLayoutVars>
          <dgm:chMax val="0"/>
          <dgm:chPref val="0"/>
          <dgm:bulletEnabled val="1"/>
        </dgm:presLayoutVars>
      </dgm:prSet>
      <dgm:spPr/>
    </dgm:pt>
    <dgm:pt modelId="{F461DCDA-CFE3-4938-BB83-C981BB83AF30}" type="pres">
      <dgm:prSet presAssocID="{1FA67A06-E239-483A-8062-5C0A5E65E850}" presName="parTxOnlySpace" presStyleCnt="0"/>
      <dgm:spPr/>
    </dgm:pt>
    <dgm:pt modelId="{C2CD044B-B654-4FCD-87DA-13673DB45002}" type="pres">
      <dgm:prSet presAssocID="{4C2D0F21-7D49-41A4-A5AF-8510170EA918}" presName="parTxOnly" presStyleLbl="node1" presStyleIdx="4" presStyleCnt="8">
        <dgm:presLayoutVars>
          <dgm:chMax val="0"/>
          <dgm:chPref val="0"/>
          <dgm:bulletEnabled val="1"/>
        </dgm:presLayoutVars>
      </dgm:prSet>
      <dgm:spPr/>
    </dgm:pt>
    <dgm:pt modelId="{5401D172-ADEB-4B6E-99E3-9406B09793F3}" type="pres">
      <dgm:prSet presAssocID="{B699845D-D927-44CD-9DD1-8F0A60F6638F}" presName="parTxOnlySpace" presStyleCnt="0"/>
      <dgm:spPr/>
    </dgm:pt>
    <dgm:pt modelId="{1B9C931C-34B2-4828-9B90-92AB390E6930}" type="pres">
      <dgm:prSet presAssocID="{F04B4550-B074-46F6-AD56-F751CB337703}" presName="parTxOnly" presStyleLbl="node1" presStyleIdx="5" presStyleCnt="8">
        <dgm:presLayoutVars>
          <dgm:chMax val="0"/>
          <dgm:chPref val="0"/>
          <dgm:bulletEnabled val="1"/>
        </dgm:presLayoutVars>
      </dgm:prSet>
      <dgm:spPr/>
    </dgm:pt>
    <dgm:pt modelId="{12191E50-F9CF-4B36-AE44-08EE554A0396}" type="pres">
      <dgm:prSet presAssocID="{1CE3828A-E3E9-4DCC-A2D2-3B21F8F30D90}" presName="parTxOnlySpace" presStyleCnt="0"/>
      <dgm:spPr/>
    </dgm:pt>
    <dgm:pt modelId="{E33B7D84-2574-48B5-8EF0-B766899FF338}" type="pres">
      <dgm:prSet presAssocID="{B975E39F-F2D7-4B49-BC75-AD02E143B439}" presName="parTxOnly" presStyleLbl="node1" presStyleIdx="6" presStyleCnt="8">
        <dgm:presLayoutVars>
          <dgm:chMax val="0"/>
          <dgm:chPref val="0"/>
          <dgm:bulletEnabled val="1"/>
        </dgm:presLayoutVars>
      </dgm:prSet>
      <dgm:spPr/>
    </dgm:pt>
    <dgm:pt modelId="{E96B1E22-1CA1-4048-85C1-FE8F86447381}" type="pres">
      <dgm:prSet presAssocID="{2B4955B9-2D08-4129-A710-4456576E70E7}" presName="parTxOnlySpace" presStyleCnt="0"/>
      <dgm:spPr/>
    </dgm:pt>
    <dgm:pt modelId="{CD744CE3-0E5B-48A9-8DE9-4866C67F8A98}" type="pres">
      <dgm:prSet presAssocID="{1EDBD44B-1749-4481-AD9F-FB7EC6F750A5}" presName="parTxOnly" presStyleLbl="node1" presStyleIdx="7" presStyleCnt="8">
        <dgm:presLayoutVars>
          <dgm:chMax val="0"/>
          <dgm:chPref val="0"/>
          <dgm:bulletEnabled val="1"/>
        </dgm:presLayoutVars>
      </dgm:prSet>
      <dgm:spPr/>
    </dgm:pt>
  </dgm:ptLst>
  <dgm:cxnLst>
    <dgm:cxn modelId="{6CB3E311-53C3-45CA-9C07-14EBE28E317A}" type="presOf" srcId="{9187DF23-8C6D-4A4E-8EC5-00F07824877E}" destId="{3F84C782-0F8F-4E3F-8EC7-C39E577B14D8}" srcOrd="0" destOrd="0" presId="urn:microsoft.com/office/officeart/2005/8/layout/chevron1"/>
    <dgm:cxn modelId="{25874818-00B4-4B90-8F90-4580F197BDD3}" type="presOf" srcId="{1EDBD44B-1749-4481-AD9F-FB7EC6F750A5}" destId="{CD744CE3-0E5B-48A9-8DE9-4866C67F8A98}" srcOrd="0" destOrd="0" presId="urn:microsoft.com/office/officeart/2005/8/layout/chevron1"/>
    <dgm:cxn modelId="{1ED41A1D-8292-461D-B670-8E8700A10C3E}" type="presOf" srcId="{B864B8EF-8004-453F-8573-0900FDE7FA3D}" destId="{77657841-479C-4514-837B-4882C6F5D9E0}" srcOrd="0" destOrd="0" presId="urn:microsoft.com/office/officeart/2005/8/layout/chevron1"/>
    <dgm:cxn modelId="{7A7D7E2E-EB12-474E-B1E7-05738D695F3A}" type="presOf" srcId="{4C2D0F21-7D49-41A4-A5AF-8510170EA918}" destId="{C2CD044B-B654-4FCD-87DA-13673DB45002}" srcOrd="0" destOrd="0" presId="urn:microsoft.com/office/officeart/2005/8/layout/chevron1"/>
    <dgm:cxn modelId="{56926E3E-5DCA-46A6-B283-05283AF136BB}" srcId="{410B9FBF-842B-49FC-B5EB-5CE4C436F157}" destId="{4C2D0F21-7D49-41A4-A5AF-8510170EA918}" srcOrd="4" destOrd="0" parTransId="{5D1269F2-EFDC-4850-8769-50C4B2A01346}" sibTransId="{B699845D-D927-44CD-9DD1-8F0A60F6638F}"/>
    <dgm:cxn modelId="{21C1BE5D-FA53-4133-9634-A015CFDF2074}" type="presOf" srcId="{B975E39F-F2D7-4B49-BC75-AD02E143B439}" destId="{E33B7D84-2574-48B5-8EF0-B766899FF338}" srcOrd="0" destOrd="0" presId="urn:microsoft.com/office/officeart/2005/8/layout/chevron1"/>
    <dgm:cxn modelId="{480DAC47-D0A6-486C-94CF-2DF108E08DCA}" srcId="{410B9FBF-842B-49FC-B5EB-5CE4C436F157}" destId="{1EDBD44B-1749-4481-AD9F-FB7EC6F750A5}" srcOrd="7" destOrd="0" parTransId="{8E354E6C-DC75-4C9E-BD71-585F2A0E2759}" sibTransId="{252DC8F6-4D95-477C-BAD7-66704A87B7A9}"/>
    <dgm:cxn modelId="{AD90F04B-0FEB-4B7E-A97F-E97E25FE4301}" type="presOf" srcId="{25AE22DC-1197-493A-A441-8AB604B5F071}" destId="{6238C00B-5D6F-408B-9798-305A7A9C89C1}" srcOrd="0" destOrd="0" presId="urn:microsoft.com/office/officeart/2005/8/layout/chevron1"/>
    <dgm:cxn modelId="{ADA3FC54-5B5C-40E4-85C5-FD854F2F8264}" srcId="{410B9FBF-842B-49FC-B5EB-5CE4C436F157}" destId="{B864B8EF-8004-453F-8573-0900FDE7FA3D}" srcOrd="3" destOrd="0" parTransId="{7F07B51D-F370-46EB-A45B-071463A91550}" sibTransId="{1FA67A06-E239-483A-8062-5C0A5E65E850}"/>
    <dgm:cxn modelId="{DC020378-D119-4C3F-B940-282203956DBF}" srcId="{410B9FBF-842B-49FC-B5EB-5CE4C436F157}" destId="{B975E39F-F2D7-4B49-BC75-AD02E143B439}" srcOrd="6" destOrd="0" parTransId="{1847D578-9F89-4ACA-8CD7-1E860FE71463}" sibTransId="{2B4955B9-2D08-4129-A710-4456576E70E7}"/>
    <dgm:cxn modelId="{E470E37E-56D3-475F-AE45-53A655E8890F}" srcId="{410B9FBF-842B-49FC-B5EB-5CE4C436F157}" destId="{5FF41D3E-BEE7-452B-B373-AACB7301E8F8}" srcOrd="1" destOrd="0" parTransId="{10AA7AB7-E113-40E8-BFAE-384CDEF1635B}" sibTransId="{BDA45939-BF18-494E-A491-1ED88ADB6606}"/>
    <dgm:cxn modelId="{18BCD686-DA2A-4AD7-BC4D-20555A57BA7E}" srcId="{410B9FBF-842B-49FC-B5EB-5CE4C436F157}" destId="{9187DF23-8C6D-4A4E-8EC5-00F07824877E}" srcOrd="0" destOrd="0" parTransId="{325B4566-48A4-4BED-9EE5-7D24BE8FE9D9}" sibTransId="{EE6C951D-37B3-41C5-84CB-3BF4CF9C0656}"/>
    <dgm:cxn modelId="{B824A9A5-98D9-40ED-99FE-830B0564217D}" srcId="{410B9FBF-842B-49FC-B5EB-5CE4C436F157}" destId="{25AE22DC-1197-493A-A441-8AB604B5F071}" srcOrd="2" destOrd="0" parTransId="{67A2A166-81A5-4B6E-8ACB-755F3A1C5F21}" sibTransId="{3CD9B70E-22F3-4F0F-A198-EB0F12F9B199}"/>
    <dgm:cxn modelId="{0380E9BD-E998-4A44-839C-6D8230449B16}" type="presOf" srcId="{410B9FBF-842B-49FC-B5EB-5CE4C436F157}" destId="{51B8ACF1-5218-48C4-9928-0E8B92F0F3E6}" srcOrd="0" destOrd="0" presId="urn:microsoft.com/office/officeart/2005/8/layout/chevron1"/>
    <dgm:cxn modelId="{776DD0C5-CBEC-4669-87D8-ABE5E4D31F62}" type="presOf" srcId="{5FF41D3E-BEE7-452B-B373-AACB7301E8F8}" destId="{7D4C1F96-1DA8-4449-B35C-8F016B2E2F93}" srcOrd="0" destOrd="0" presId="urn:microsoft.com/office/officeart/2005/8/layout/chevron1"/>
    <dgm:cxn modelId="{E60FF2E6-853D-400C-B073-F597DABE82BF}" srcId="{410B9FBF-842B-49FC-B5EB-5CE4C436F157}" destId="{F04B4550-B074-46F6-AD56-F751CB337703}" srcOrd="5" destOrd="0" parTransId="{9B30CDC2-5073-465A-9809-1F236DE85B26}" sibTransId="{1CE3828A-E3E9-4DCC-A2D2-3B21F8F30D90}"/>
    <dgm:cxn modelId="{F8941EF6-89AA-41CF-BD59-DEF09E641D90}" type="presOf" srcId="{F04B4550-B074-46F6-AD56-F751CB337703}" destId="{1B9C931C-34B2-4828-9B90-92AB390E6930}" srcOrd="0" destOrd="0" presId="urn:microsoft.com/office/officeart/2005/8/layout/chevron1"/>
    <dgm:cxn modelId="{AFFB6646-3E31-40C3-A02D-E6BC4A2C5D03}" type="presParOf" srcId="{51B8ACF1-5218-48C4-9928-0E8B92F0F3E6}" destId="{3F84C782-0F8F-4E3F-8EC7-C39E577B14D8}" srcOrd="0" destOrd="0" presId="urn:microsoft.com/office/officeart/2005/8/layout/chevron1"/>
    <dgm:cxn modelId="{8AC4F292-A4FD-4C1F-B446-10D4A09CD920}" type="presParOf" srcId="{51B8ACF1-5218-48C4-9928-0E8B92F0F3E6}" destId="{84CA1A4D-E8B9-4D3E-A8BE-B805F7B7F64C}" srcOrd="1" destOrd="0" presId="urn:microsoft.com/office/officeart/2005/8/layout/chevron1"/>
    <dgm:cxn modelId="{42048529-A4A1-4FB4-97A5-21335E7D80A8}" type="presParOf" srcId="{51B8ACF1-5218-48C4-9928-0E8B92F0F3E6}" destId="{7D4C1F96-1DA8-4449-B35C-8F016B2E2F93}" srcOrd="2" destOrd="0" presId="urn:microsoft.com/office/officeart/2005/8/layout/chevron1"/>
    <dgm:cxn modelId="{E96F5D5C-2382-4F98-A23F-4395C0F321C1}" type="presParOf" srcId="{51B8ACF1-5218-48C4-9928-0E8B92F0F3E6}" destId="{CA206EE2-EDC4-488B-B211-AF2EC4B057E5}" srcOrd="3" destOrd="0" presId="urn:microsoft.com/office/officeart/2005/8/layout/chevron1"/>
    <dgm:cxn modelId="{30DEB109-643C-4740-923D-DB80998663D9}" type="presParOf" srcId="{51B8ACF1-5218-48C4-9928-0E8B92F0F3E6}" destId="{6238C00B-5D6F-408B-9798-305A7A9C89C1}" srcOrd="4" destOrd="0" presId="urn:microsoft.com/office/officeart/2005/8/layout/chevron1"/>
    <dgm:cxn modelId="{9A1AE5CB-41E3-4D7F-A639-CA2CDDDA5B5E}" type="presParOf" srcId="{51B8ACF1-5218-48C4-9928-0E8B92F0F3E6}" destId="{8C66BACC-6349-4095-9191-E1C248ECE00B}" srcOrd="5" destOrd="0" presId="urn:microsoft.com/office/officeart/2005/8/layout/chevron1"/>
    <dgm:cxn modelId="{4E6E68D9-158C-4DFA-9D95-77BB45172C15}" type="presParOf" srcId="{51B8ACF1-5218-48C4-9928-0E8B92F0F3E6}" destId="{77657841-479C-4514-837B-4882C6F5D9E0}" srcOrd="6" destOrd="0" presId="urn:microsoft.com/office/officeart/2005/8/layout/chevron1"/>
    <dgm:cxn modelId="{22446A76-A701-4482-B9B1-163B82ACD6DE}" type="presParOf" srcId="{51B8ACF1-5218-48C4-9928-0E8B92F0F3E6}" destId="{F461DCDA-CFE3-4938-BB83-C981BB83AF30}" srcOrd="7" destOrd="0" presId="urn:microsoft.com/office/officeart/2005/8/layout/chevron1"/>
    <dgm:cxn modelId="{10D9FCEC-2504-4DB9-A9EB-064478158D46}" type="presParOf" srcId="{51B8ACF1-5218-48C4-9928-0E8B92F0F3E6}" destId="{C2CD044B-B654-4FCD-87DA-13673DB45002}" srcOrd="8" destOrd="0" presId="urn:microsoft.com/office/officeart/2005/8/layout/chevron1"/>
    <dgm:cxn modelId="{63B18088-F161-44FC-954A-7D4889B30DE5}" type="presParOf" srcId="{51B8ACF1-5218-48C4-9928-0E8B92F0F3E6}" destId="{5401D172-ADEB-4B6E-99E3-9406B09793F3}" srcOrd="9" destOrd="0" presId="urn:microsoft.com/office/officeart/2005/8/layout/chevron1"/>
    <dgm:cxn modelId="{E89D6F64-4341-471E-AA44-718ECEC89FAC}" type="presParOf" srcId="{51B8ACF1-5218-48C4-9928-0E8B92F0F3E6}" destId="{1B9C931C-34B2-4828-9B90-92AB390E6930}" srcOrd="10" destOrd="0" presId="urn:microsoft.com/office/officeart/2005/8/layout/chevron1"/>
    <dgm:cxn modelId="{1ADFAF9F-E059-4145-9A5A-1CBB43F131FC}" type="presParOf" srcId="{51B8ACF1-5218-48C4-9928-0E8B92F0F3E6}" destId="{12191E50-F9CF-4B36-AE44-08EE554A0396}" srcOrd="11" destOrd="0" presId="urn:microsoft.com/office/officeart/2005/8/layout/chevron1"/>
    <dgm:cxn modelId="{CB3ABFCA-DAF6-43F9-8D30-3C4DD65D94FF}" type="presParOf" srcId="{51B8ACF1-5218-48C4-9928-0E8B92F0F3E6}" destId="{E33B7D84-2574-48B5-8EF0-B766899FF338}" srcOrd="12" destOrd="0" presId="urn:microsoft.com/office/officeart/2005/8/layout/chevron1"/>
    <dgm:cxn modelId="{C3D58EBA-77B2-4B4F-9035-6F1ECD2B46FB}" type="presParOf" srcId="{51B8ACF1-5218-48C4-9928-0E8B92F0F3E6}" destId="{E96B1E22-1CA1-4048-85C1-FE8F86447381}" srcOrd="13" destOrd="0" presId="urn:microsoft.com/office/officeart/2005/8/layout/chevron1"/>
    <dgm:cxn modelId="{427DDBDC-340C-4654-B573-9A689282C181}" type="presParOf" srcId="{51B8ACF1-5218-48C4-9928-0E8B92F0F3E6}" destId="{CD744CE3-0E5B-48A9-8DE9-4866C67F8A98}" srcOrd="1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87A111-EC57-4A7A-A726-33E4B5F62745}">
      <dsp:nvSpPr>
        <dsp:cNvPr id="0" name=""/>
        <dsp:cNvSpPr/>
      </dsp:nvSpPr>
      <dsp:spPr>
        <a:xfrm>
          <a:off x="1072796" y="1389447"/>
          <a:ext cx="2009137" cy="1340095"/>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zh-CN" altLang="en-US" sz="1600" b="1" kern="1200" dirty="0">
              <a:latin typeface="+mn-ea"/>
              <a:ea typeface="+mn-ea"/>
            </a:rPr>
            <a:t>超</a:t>
          </a:r>
          <a:r>
            <a:rPr lang="en-US" altLang="zh-CN" sz="1600" b="1" kern="1200" dirty="0">
              <a:latin typeface="+mn-ea"/>
              <a:ea typeface="+mn-ea"/>
            </a:rPr>
            <a:t>630</a:t>
          </a:r>
          <a:r>
            <a:rPr lang="zh-CN" altLang="en-US" sz="1600" b="1" kern="1200" dirty="0">
              <a:latin typeface="+mn-ea"/>
              <a:ea typeface="+mn-ea"/>
            </a:rPr>
            <a:t>万</a:t>
          </a:r>
        </a:p>
      </dsp:txBody>
      <dsp:txXfrm>
        <a:off x="1394258" y="1389447"/>
        <a:ext cx="1687675" cy="1340095"/>
      </dsp:txXfrm>
    </dsp:sp>
    <dsp:sp modelId="{1B007129-B3F1-4016-93DF-098213F6142F}">
      <dsp:nvSpPr>
        <dsp:cNvPr id="0" name=""/>
        <dsp:cNvSpPr/>
      </dsp:nvSpPr>
      <dsp:spPr>
        <a:xfrm>
          <a:off x="1072796" y="2729542"/>
          <a:ext cx="2009137" cy="1340095"/>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zh-CN" altLang="en-US" sz="1600" b="1" kern="1200">
              <a:latin typeface="+mn-ea"/>
              <a:ea typeface="+mn-ea"/>
            </a:rPr>
            <a:t>博士论文超</a:t>
          </a:r>
          <a:r>
            <a:rPr lang="en-US" altLang="zh-CN" sz="1600" b="1" kern="1200">
              <a:latin typeface="+mn-ea"/>
              <a:ea typeface="+mn-ea"/>
            </a:rPr>
            <a:t>83%</a:t>
          </a:r>
          <a:endParaRPr lang="zh-CN" altLang="en-US" sz="1600" b="1" kern="1200" dirty="0">
            <a:latin typeface="+mn-ea"/>
            <a:ea typeface="+mn-ea"/>
          </a:endParaRPr>
        </a:p>
      </dsp:txBody>
      <dsp:txXfrm>
        <a:off x="1394258" y="2729542"/>
        <a:ext cx="1687675" cy="1340095"/>
      </dsp:txXfrm>
    </dsp:sp>
    <dsp:sp modelId="{52E5F0FD-306B-44BE-9DA2-3EABE30503DD}">
      <dsp:nvSpPr>
        <dsp:cNvPr id="0" name=""/>
        <dsp:cNvSpPr/>
      </dsp:nvSpPr>
      <dsp:spPr>
        <a:xfrm>
          <a:off x="1256" y="853677"/>
          <a:ext cx="1339425" cy="1339425"/>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latin typeface="+mn-ea"/>
              <a:ea typeface="+mn-ea"/>
            </a:rPr>
            <a:t>论文</a:t>
          </a:r>
          <a:endParaRPr lang="en-US" altLang="zh-CN" sz="1600" b="1" kern="1200" dirty="0">
            <a:latin typeface="+mn-ea"/>
            <a:ea typeface="+mn-ea"/>
          </a:endParaRPr>
        </a:p>
        <a:p>
          <a:pPr marL="0" lvl="0" indent="0" algn="ctr" defTabSz="711200">
            <a:lnSpc>
              <a:spcPct val="90000"/>
            </a:lnSpc>
            <a:spcBef>
              <a:spcPct val="0"/>
            </a:spcBef>
            <a:spcAft>
              <a:spcPct val="35000"/>
            </a:spcAft>
            <a:buNone/>
          </a:pPr>
          <a:r>
            <a:rPr lang="zh-CN" altLang="en-US" sz="1600" b="1" kern="1200" dirty="0">
              <a:latin typeface="+mn-ea"/>
              <a:ea typeface="+mn-ea"/>
            </a:rPr>
            <a:t>记录</a:t>
          </a:r>
        </a:p>
      </dsp:txBody>
      <dsp:txXfrm>
        <a:off x="197410" y="1049831"/>
        <a:ext cx="947117" cy="947117"/>
      </dsp:txXfrm>
    </dsp:sp>
    <dsp:sp modelId="{4E8304E0-69EE-49B6-A953-371E424A7062}">
      <dsp:nvSpPr>
        <dsp:cNvPr id="0" name=""/>
        <dsp:cNvSpPr/>
      </dsp:nvSpPr>
      <dsp:spPr>
        <a:xfrm>
          <a:off x="4421359" y="1389447"/>
          <a:ext cx="2009137" cy="1340095"/>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zh-CN" altLang="en-US" sz="1600" b="1" kern="1200">
              <a:latin typeface="+mn-ea"/>
              <a:ea typeface="+mn-ea"/>
            </a:rPr>
            <a:t>超</a:t>
          </a:r>
          <a:r>
            <a:rPr lang="en-US" altLang="zh-CN" sz="1600" b="1" kern="1200">
              <a:latin typeface="+mn-ea"/>
              <a:ea typeface="+mn-ea"/>
            </a:rPr>
            <a:t>390</a:t>
          </a:r>
          <a:r>
            <a:rPr lang="zh-CN" altLang="en-US" sz="1600" b="1" kern="1200">
              <a:latin typeface="+mn-ea"/>
              <a:ea typeface="+mn-ea"/>
            </a:rPr>
            <a:t>万</a:t>
          </a:r>
          <a:endParaRPr lang="zh-CN" altLang="en-US" sz="1600" b="1" kern="1200" dirty="0">
            <a:latin typeface="+mn-ea"/>
            <a:ea typeface="+mn-ea"/>
          </a:endParaRPr>
        </a:p>
      </dsp:txBody>
      <dsp:txXfrm>
        <a:off x="4742821" y="1389447"/>
        <a:ext cx="1687675" cy="1340095"/>
      </dsp:txXfrm>
    </dsp:sp>
    <dsp:sp modelId="{A96F0AD7-C157-40BE-9162-048DF5015087}">
      <dsp:nvSpPr>
        <dsp:cNvPr id="0" name=""/>
        <dsp:cNvSpPr/>
      </dsp:nvSpPr>
      <dsp:spPr>
        <a:xfrm>
          <a:off x="4421359" y="2729542"/>
          <a:ext cx="2009137" cy="1340095"/>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zh-CN" altLang="en-US" sz="1600" b="1" kern="1200">
              <a:latin typeface="+mn-ea"/>
              <a:ea typeface="+mn-ea"/>
            </a:rPr>
            <a:t>博士论文超</a:t>
          </a:r>
          <a:r>
            <a:rPr lang="en-US" altLang="zh-CN" sz="1600" b="1" kern="1200">
              <a:latin typeface="+mn-ea"/>
              <a:ea typeface="+mn-ea"/>
            </a:rPr>
            <a:t>75%</a:t>
          </a:r>
          <a:endParaRPr lang="zh-CN" altLang="en-US" sz="1600" b="1" kern="1200" dirty="0">
            <a:latin typeface="+mn-ea"/>
            <a:ea typeface="+mn-ea"/>
          </a:endParaRPr>
        </a:p>
      </dsp:txBody>
      <dsp:txXfrm>
        <a:off x="4742821" y="2729542"/>
        <a:ext cx="1687675" cy="1340095"/>
      </dsp:txXfrm>
    </dsp:sp>
    <dsp:sp modelId="{03A07DA9-7E2D-41D4-9A33-2AD231A56587}">
      <dsp:nvSpPr>
        <dsp:cNvPr id="0" name=""/>
        <dsp:cNvSpPr/>
      </dsp:nvSpPr>
      <dsp:spPr>
        <a:xfrm>
          <a:off x="3349819" y="853677"/>
          <a:ext cx="1339425" cy="1339425"/>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latin typeface="+mn-ea"/>
              <a:ea typeface="+mn-ea"/>
            </a:rPr>
            <a:t>论文</a:t>
          </a:r>
          <a:endParaRPr lang="en-US" altLang="zh-CN" sz="1600" b="1" kern="1200" dirty="0">
            <a:latin typeface="+mn-ea"/>
            <a:ea typeface="+mn-ea"/>
          </a:endParaRPr>
        </a:p>
        <a:p>
          <a:pPr marL="0" lvl="0" indent="0" algn="ctr" defTabSz="711200">
            <a:lnSpc>
              <a:spcPct val="90000"/>
            </a:lnSpc>
            <a:spcBef>
              <a:spcPct val="0"/>
            </a:spcBef>
            <a:spcAft>
              <a:spcPct val="35000"/>
            </a:spcAft>
            <a:buNone/>
          </a:pPr>
          <a:r>
            <a:rPr lang="zh-CN" altLang="en-US" sz="1600" b="1" kern="1200" dirty="0">
              <a:latin typeface="+mn-ea"/>
              <a:ea typeface="+mn-ea"/>
            </a:rPr>
            <a:t>全文</a:t>
          </a:r>
        </a:p>
      </dsp:txBody>
      <dsp:txXfrm>
        <a:off x="3545973" y="1049831"/>
        <a:ext cx="947117" cy="9471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4C782-0F8F-4E3F-8EC7-C39E577B14D8}">
      <dsp:nvSpPr>
        <dsp:cNvPr id="0" name=""/>
        <dsp:cNvSpPr/>
      </dsp:nvSpPr>
      <dsp:spPr>
        <a:xfrm>
          <a:off x="1016" y="2170366"/>
          <a:ext cx="1629614" cy="651845"/>
        </a:xfrm>
        <a:prstGeom prst="chevron">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altLang="zh-CN" sz="2900" b="0" kern="1200" dirty="0">
              <a:latin typeface="+mn-ea"/>
              <a:ea typeface="+mn-ea"/>
            </a:rPr>
            <a:t>1939</a:t>
          </a:r>
          <a:endParaRPr lang="zh-CN" altLang="en-US" sz="2900" b="0" kern="1200" dirty="0">
            <a:latin typeface="+mn-ea"/>
            <a:ea typeface="+mn-ea"/>
          </a:endParaRPr>
        </a:p>
      </dsp:txBody>
      <dsp:txXfrm>
        <a:off x="326939" y="2170366"/>
        <a:ext cx="977769" cy="651845"/>
      </dsp:txXfrm>
    </dsp:sp>
    <dsp:sp modelId="{7D4C1F96-1DA8-4449-B35C-8F016B2E2F93}">
      <dsp:nvSpPr>
        <dsp:cNvPr id="0" name=""/>
        <dsp:cNvSpPr/>
      </dsp:nvSpPr>
      <dsp:spPr>
        <a:xfrm>
          <a:off x="1467669" y="2170366"/>
          <a:ext cx="1629614" cy="651845"/>
        </a:xfrm>
        <a:prstGeom prst="chevron">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altLang="zh-CN" sz="2900" b="0" kern="1200" dirty="0">
              <a:latin typeface="+mn-ea"/>
              <a:ea typeface="+mn-ea"/>
            </a:rPr>
            <a:t>1951</a:t>
          </a:r>
          <a:endParaRPr lang="zh-CN" altLang="en-US" sz="2900" b="0" kern="1200" dirty="0">
            <a:latin typeface="+mn-ea"/>
            <a:ea typeface="+mn-ea"/>
          </a:endParaRPr>
        </a:p>
      </dsp:txBody>
      <dsp:txXfrm>
        <a:off x="1793592" y="2170366"/>
        <a:ext cx="977769" cy="651845"/>
      </dsp:txXfrm>
    </dsp:sp>
    <dsp:sp modelId="{6238C00B-5D6F-408B-9798-305A7A9C89C1}">
      <dsp:nvSpPr>
        <dsp:cNvPr id="0" name=""/>
        <dsp:cNvSpPr/>
      </dsp:nvSpPr>
      <dsp:spPr>
        <a:xfrm>
          <a:off x="2934322" y="2170366"/>
          <a:ext cx="1629614" cy="651845"/>
        </a:xfrm>
        <a:prstGeom prst="chevron">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altLang="zh-CN" sz="2900" b="0" kern="1200" dirty="0">
              <a:latin typeface="+mn-ea"/>
              <a:ea typeface="+mn-ea"/>
            </a:rPr>
            <a:t>1997</a:t>
          </a:r>
          <a:endParaRPr lang="zh-CN" altLang="en-US" sz="2900" b="0" kern="1200" dirty="0">
            <a:latin typeface="+mn-ea"/>
            <a:ea typeface="+mn-ea"/>
          </a:endParaRPr>
        </a:p>
      </dsp:txBody>
      <dsp:txXfrm>
        <a:off x="3260245" y="2170366"/>
        <a:ext cx="977769" cy="651845"/>
      </dsp:txXfrm>
    </dsp:sp>
    <dsp:sp modelId="{77657841-479C-4514-837B-4882C6F5D9E0}">
      <dsp:nvSpPr>
        <dsp:cNvPr id="0" name=""/>
        <dsp:cNvSpPr/>
      </dsp:nvSpPr>
      <dsp:spPr>
        <a:xfrm>
          <a:off x="4400975" y="2170366"/>
          <a:ext cx="1629614" cy="651845"/>
        </a:xfrm>
        <a:prstGeom prst="chevron">
          <a:avLst/>
        </a:prstGeom>
        <a:solidFill>
          <a:srgbClr val="004C5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altLang="zh-CN" sz="2900" b="0" kern="1200" dirty="0">
              <a:latin typeface="+mn-ea"/>
              <a:ea typeface="+mn-ea"/>
            </a:rPr>
            <a:t>1998</a:t>
          </a:r>
          <a:endParaRPr lang="zh-CN" altLang="en-US" sz="2900" b="0" kern="1200" dirty="0">
            <a:latin typeface="+mn-ea"/>
            <a:ea typeface="+mn-ea"/>
          </a:endParaRPr>
        </a:p>
      </dsp:txBody>
      <dsp:txXfrm>
        <a:off x="4726898" y="2170366"/>
        <a:ext cx="977769" cy="651845"/>
      </dsp:txXfrm>
    </dsp:sp>
    <dsp:sp modelId="{C2CD044B-B654-4FCD-87DA-13673DB45002}">
      <dsp:nvSpPr>
        <dsp:cNvPr id="0" name=""/>
        <dsp:cNvSpPr/>
      </dsp:nvSpPr>
      <dsp:spPr>
        <a:xfrm>
          <a:off x="5867627" y="2170366"/>
          <a:ext cx="1629614" cy="651845"/>
        </a:xfrm>
        <a:prstGeom prst="chevron">
          <a:avLst/>
        </a:prstGeom>
        <a:solidFill>
          <a:srgbClr val="18A38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altLang="zh-CN" sz="2900" b="0" kern="1200" dirty="0">
              <a:latin typeface="+mn-ea"/>
              <a:ea typeface="+mn-ea"/>
            </a:rPr>
            <a:t>2000</a:t>
          </a:r>
          <a:endParaRPr lang="zh-CN" altLang="en-US" sz="2900" b="0" kern="1200" dirty="0">
            <a:latin typeface="+mn-ea"/>
            <a:ea typeface="+mn-ea"/>
          </a:endParaRPr>
        </a:p>
      </dsp:txBody>
      <dsp:txXfrm>
        <a:off x="6193550" y="2170366"/>
        <a:ext cx="977769" cy="651845"/>
      </dsp:txXfrm>
    </dsp:sp>
    <dsp:sp modelId="{1B9C931C-34B2-4828-9B90-92AB390E6930}">
      <dsp:nvSpPr>
        <dsp:cNvPr id="0" name=""/>
        <dsp:cNvSpPr/>
      </dsp:nvSpPr>
      <dsp:spPr>
        <a:xfrm>
          <a:off x="7334280" y="2170366"/>
          <a:ext cx="1629614" cy="651845"/>
        </a:xfrm>
        <a:prstGeom prst="chevron">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altLang="zh-CN" sz="2900" b="0" kern="1200" dirty="0">
              <a:latin typeface="+mn-ea"/>
              <a:ea typeface="+mn-ea"/>
            </a:rPr>
            <a:t>2017</a:t>
          </a:r>
          <a:endParaRPr lang="zh-CN" altLang="en-US" sz="2900" b="0" kern="1200" dirty="0">
            <a:latin typeface="+mn-ea"/>
            <a:ea typeface="+mn-ea"/>
          </a:endParaRPr>
        </a:p>
      </dsp:txBody>
      <dsp:txXfrm>
        <a:off x="7660203" y="2170366"/>
        <a:ext cx="977769" cy="651845"/>
      </dsp:txXfrm>
    </dsp:sp>
    <dsp:sp modelId="{E33B7D84-2574-48B5-8EF0-B766899FF338}">
      <dsp:nvSpPr>
        <dsp:cNvPr id="0" name=""/>
        <dsp:cNvSpPr/>
      </dsp:nvSpPr>
      <dsp:spPr>
        <a:xfrm>
          <a:off x="8800933" y="2170366"/>
          <a:ext cx="1629614" cy="651845"/>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altLang="zh-CN" sz="2900" b="0" kern="1200" dirty="0">
              <a:latin typeface="+mn-ea"/>
              <a:ea typeface="+mn-ea"/>
            </a:rPr>
            <a:t>2022</a:t>
          </a:r>
          <a:endParaRPr lang="zh-CN" altLang="en-US" sz="2900" b="0" kern="1200" dirty="0">
            <a:latin typeface="+mn-ea"/>
            <a:ea typeface="+mn-ea"/>
          </a:endParaRPr>
        </a:p>
      </dsp:txBody>
      <dsp:txXfrm>
        <a:off x="9126856" y="2170366"/>
        <a:ext cx="977769" cy="651845"/>
      </dsp:txXfrm>
    </dsp:sp>
    <dsp:sp modelId="{CD744CE3-0E5B-48A9-8DE9-4866C67F8A98}">
      <dsp:nvSpPr>
        <dsp:cNvPr id="0" name=""/>
        <dsp:cNvSpPr/>
      </dsp:nvSpPr>
      <dsp:spPr>
        <a:xfrm>
          <a:off x="10267586" y="2170366"/>
          <a:ext cx="1629614" cy="651845"/>
        </a:xfrm>
        <a:prstGeom prst="chevron">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altLang="zh-CN" sz="2900" b="0" kern="1200" dirty="0">
              <a:latin typeface="+mn-ea"/>
              <a:ea typeface="+mn-ea"/>
            </a:rPr>
            <a:t>2023</a:t>
          </a:r>
          <a:endParaRPr lang="zh-CN" altLang="en-US" sz="2900" b="0" kern="1200" dirty="0">
            <a:latin typeface="+mn-ea"/>
            <a:ea typeface="+mn-ea"/>
          </a:endParaRPr>
        </a:p>
      </dsp:txBody>
      <dsp:txXfrm>
        <a:off x="10593509" y="2170366"/>
        <a:ext cx="977769" cy="651845"/>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CCBB2-9BFB-0FF9-37D4-85313C70EB9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F72E5F6-E5DE-D3DE-F70C-9B31258C15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2DF918-E479-454E-8685-D417A61C6EE1}" type="datetimeFigureOut">
              <a:rPr lang="en-GB" smtClean="0"/>
              <a:t>10/07/2025</a:t>
            </a:fld>
            <a:endParaRPr lang="en-GB"/>
          </a:p>
        </p:txBody>
      </p:sp>
      <p:sp>
        <p:nvSpPr>
          <p:cNvPr id="4" name="Footer Placeholder 3">
            <a:extLst>
              <a:ext uri="{FF2B5EF4-FFF2-40B4-BE49-F238E27FC236}">
                <a16:creationId xmlns:a16="http://schemas.microsoft.com/office/drawing/2014/main" id="{F973DDEB-44CB-C8CA-07DD-B5A4E67A71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CCE5690-A65A-09E9-81A6-3F3C628D85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8ED495-EBAE-4B9E-9301-E229ACD39677}" type="slidenum">
              <a:rPr lang="en-GB" smtClean="0"/>
              <a:t>‹#›</a:t>
            </a:fld>
            <a:endParaRPr lang="en-GB"/>
          </a:p>
        </p:txBody>
      </p:sp>
    </p:spTree>
    <p:extLst>
      <p:ext uri="{BB962C8B-B14F-4D97-AF65-F5344CB8AC3E}">
        <p14:creationId xmlns:p14="http://schemas.microsoft.com/office/powerpoint/2010/main" val="233858446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24T04:48:14.03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59,'362'0,"-332"-2,0 0,35-9,-33 5,49-3,-50 7,42-9,-41 5,35-1,379 4,-229 5,1518-2,-1538 14,5 1,370-16,-525 3,58 10,18 2,0-12,-66-3,93 12,-70-1,82 0,81-12,-80 0,-149 2,-1 0,1 1,-1 0,1 1,19 6,-15-2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24T04:49:11.81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0 119,'15'0,"322"-11,-212 2,-60 6,1-3,-1-3,70-19,-108 21,1 1,-1 2,42-2,85 7,-73 1,2516 0,-1339-4,-446 2,-777 1,55-3,-80 2,-1-2,1 1,-1-1,0 0,0-1,17-7,-9-2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CB2442-8D48-416A-8E31-1D6850296C54}" type="datetimeFigureOut">
              <a:rPr lang="en-GB" smtClean="0"/>
              <a:t>10/07/2025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62A9C7-AF8E-4C09-BB00-1E1EA1EE3490}" type="slidenum">
              <a:rPr lang="en-GB" smtClean="0"/>
              <a:t>‹#›</a:t>
            </a:fld>
            <a:endParaRPr lang="en-GB"/>
          </a:p>
        </p:txBody>
      </p:sp>
    </p:spTree>
    <p:extLst>
      <p:ext uri="{BB962C8B-B14F-4D97-AF65-F5344CB8AC3E}">
        <p14:creationId xmlns:p14="http://schemas.microsoft.com/office/powerpoint/2010/main" val="248473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62A9C7-AF8E-4C09-BB00-1E1EA1EE3490}" type="slidenum">
              <a:rPr lang="en-GB" smtClean="0"/>
              <a:t>19</a:t>
            </a:fld>
            <a:endParaRPr lang="en-GB"/>
          </a:p>
        </p:txBody>
      </p:sp>
    </p:spTree>
    <p:extLst>
      <p:ext uri="{BB962C8B-B14F-4D97-AF65-F5344CB8AC3E}">
        <p14:creationId xmlns:p14="http://schemas.microsoft.com/office/powerpoint/2010/main" val="437643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4F65A-8028-BC08-F2B4-1FDDD17D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DA788-81AA-1F9C-CBA9-59ACA71227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1965E-AB85-34CD-56F7-97D03FAAE3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F19537-7880-F125-EF99-884F1F70E35B}"/>
              </a:ext>
            </a:extLst>
          </p:cNvPr>
          <p:cNvSpPr>
            <a:spLocks noGrp="1"/>
          </p:cNvSpPr>
          <p:nvPr>
            <p:ph type="sldNum" sz="quarter" idx="5"/>
          </p:nvPr>
        </p:nvSpPr>
        <p:spPr/>
        <p:txBody>
          <a:bodyPr/>
          <a:lstStyle/>
          <a:p>
            <a:fld id="{4862A9C7-AF8E-4C09-BB00-1E1EA1EE3490}" type="slidenum">
              <a:rPr lang="en-GB" smtClean="0"/>
              <a:t>22</a:t>
            </a:fld>
            <a:endParaRPr lang="en-GB"/>
          </a:p>
        </p:txBody>
      </p:sp>
    </p:spTree>
    <p:extLst>
      <p:ext uri="{BB962C8B-B14F-4D97-AF65-F5344CB8AC3E}">
        <p14:creationId xmlns:p14="http://schemas.microsoft.com/office/powerpoint/2010/main" val="323287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DD870-05DF-2B09-6A14-D9FEE14AE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1D0154-E077-0FF0-4E82-00B202F578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0BA66A-055C-0963-AAEC-BDC14BB20C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9232D7-FA47-E994-1CAB-061E3B113457}"/>
              </a:ext>
            </a:extLst>
          </p:cNvPr>
          <p:cNvSpPr>
            <a:spLocks noGrp="1"/>
          </p:cNvSpPr>
          <p:nvPr>
            <p:ph type="sldNum" sz="quarter" idx="5"/>
          </p:nvPr>
        </p:nvSpPr>
        <p:spPr/>
        <p:txBody>
          <a:bodyPr/>
          <a:lstStyle/>
          <a:p>
            <a:fld id="{4862A9C7-AF8E-4C09-BB00-1E1EA1EE3490}" type="slidenum">
              <a:rPr lang="en-GB" smtClean="0"/>
              <a:t>25</a:t>
            </a:fld>
            <a:endParaRPr lang="en-GB"/>
          </a:p>
        </p:txBody>
      </p:sp>
    </p:spTree>
    <p:extLst>
      <p:ext uri="{BB962C8B-B14F-4D97-AF65-F5344CB8AC3E}">
        <p14:creationId xmlns:p14="http://schemas.microsoft.com/office/powerpoint/2010/main" val="1879943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通向其他数据库的入口</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广度、深度（</a:t>
            </a:r>
            <a:r>
              <a:rPr lang="en-US" altLang="zh-CN" dirty="0"/>
              <a:t>1900</a:t>
            </a:r>
            <a:r>
              <a:rPr lang="zh-CN" altLang="en-US" dirty="0"/>
              <a:t>）、质量（选刊）、独特性</a:t>
            </a:r>
            <a:endParaRPr lang="en-US" dirty="0"/>
          </a:p>
          <a:p>
            <a:endParaRPr lang="en-US" dirty="0"/>
          </a:p>
        </p:txBody>
      </p:sp>
    </p:spTree>
    <p:extLst>
      <p:ext uri="{BB962C8B-B14F-4D97-AF65-F5344CB8AC3E}">
        <p14:creationId xmlns:p14="http://schemas.microsoft.com/office/powerpoint/2010/main" val="3122686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2.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sv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9.xml"/><Relationship Id="rId4" Type="http://schemas.openxmlformats.org/officeDocument/2006/relationships/image" Target="../media/image5.sv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2.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2.xml"/><Relationship Id="rId4" Type="http://schemas.openxmlformats.org/officeDocument/2006/relationships/image" Target="../media/image5.sv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Master" Target="../slideMasters/slideMaster12.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Master" Target="../slideMasters/slideMaster12.xml"/><Relationship Id="rId4" Type="http://schemas.openxmlformats.org/officeDocument/2006/relationships/image" Target="../media/image5.sv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g"/><Relationship Id="rId1" Type="http://schemas.openxmlformats.org/officeDocument/2006/relationships/slideMaster" Target="../slideMasters/slideMaster12.xml"/><Relationship Id="rId5" Type="http://schemas.openxmlformats.org/officeDocument/2006/relationships/hyperlink" Target="http://clarivate.com/" TargetMode="External"/><Relationship Id="rId4" Type="http://schemas.openxmlformats.org/officeDocument/2006/relationships/image" Target="../media/image5.sv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g"/><Relationship Id="rId1" Type="http://schemas.openxmlformats.org/officeDocument/2006/relationships/slideMaster" Target="../slideMasters/slideMaster12.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ngle image - 1 line only">
    <p:bg>
      <p:bgPr>
        <a:solidFill>
          <a:schemeClr val="tx1"/>
        </a:solidFill>
        <a:effectLst/>
      </p:bgPr>
    </p:bg>
    <p:spTree>
      <p:nvGrpSpPr>
        <p:cNvPr id="1" name=""/>
        <p:cNvGrpSpPr/>
        <p:nvPr/>
      </p:nvGrpSpPr>
      <p:grpSpPr>
        <a:xfrm>
          <a:off x="0" y="0"/>
          <a:ext cx="0" cy="0"/>
          <a:chOff x="0" y="0"/>
          <a:chExt cx="0" cy="0"/>
        </a:xfrm>
      </p:grpSpPr>
      <p:sp>
        <p:nvSpPr>
          <p:cNvPr id="3" name="Picture Placeholder 37">
            <a:extLst>
              <a:ext uri="{FF2B5EF4-FFF2-40B4-BE49-F238E27FC236}">
                <a16:creationId xmlns:a16="http://schemas.microsoft.com/office/drawing/2014/main" id="{36A2A871-5455-F714-7485-AD2E8F04DB91}"/>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noProof="0" dirty="0"/>
              <a:t>Drag picture file to insert light background image</a:t>
            </a:r>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spc="-100" baseline="0">
                <a:solidFill>
                  <a:schemeClr val="tx1"/>
                </a:solidFill>
                <a:latin typeface="+mj-lt"/>
              </a:defRPr>
            </a:lvl1pPr>
          </a:lstStyle>
          <a:p>
            <a:pPr lvl="0"/>
            <a:r>
              <a:rPr lang="en-US" dirty="0"/>
              <a:t>One line title here</a:t>
            </a:r>
          </a:p>
        </p:txBody>
      </p:sp>
      <p:sp>
        <p:nvSpPr>
          <p:cNvPr id="5" name="Text Placeholder 9">
            <a:extLst>
              <a:ext uri="{FF2B5EF4-FFF2-40B4-BE49-F238E27FC236}">
                <a16:creationId xmlns:a16="http://schemas.microsoft.com/office/drawing/2014/main" id="{86DAEE13-2318-F370-87B8-2A80E68FCC4C}"/>
              </a:ext>
            </a:extLst>
          </p:cNvPr>
          <p:cNvSpPr>
            <a:spLocks noGrp="1"/>
          </p:cNvSpPr>
          <p:nvPr>
            <p:ph type="body" sz="quarter" idx="17" hasCustomPrompt="1"/>
          </p:nvPr>
        </p:nvSpPr>
        <p:spPr>
          <a:xfrm>
            <a:off x="1343026" y="3665494"/>
            <a:ext cx="9505949" cy="281703"/>
          </a:xfrm>
          <a:prstGeom prst="rect">
            <a:avLst/>
          </a:prstGeom>
        </p:spPr>
        <p:txBody>
          <a:bodyPr lIns="0" tIns="36000" rIns="0" bIns="0" anchor="t" anchorCtr="0">
            <a:noAutofit/>
          </a:bodyPr>
          <a:lstStyle>
            <a:lvl1pPr marL="0" indent="0" algn="ctr">
              <a:lnSpc>
                <a:spcPct val="85000"/>
              </a:lnSpc>
              <a:buNone/>
              <a:defRPr sz="2400">
                <a:solidFill>
                  <a:schemeClr val="tx1"/>
                </a:solidFill>
                <a:latin typeface="+mn-lt"/>
              </a:defRPr>
            </a:lvl1pPr>
          </a:lstStyle>
          <a:p>
            <a:pPr lvl="0"/>
            <a:r>
              <a:rPr lang="en-US" dirty="0"/>
              <a:t>Presentation subtitle here</a:t>
            </a:r>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tx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1031735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image - 2 or 3 lines">
    <p:bg>
      <p:bgPr>
        <a:solidFill>
          <a:schemeClr val="tx1"/>
        </a:solidFill>
        <a:effectLst/>
      </p:bgPr>
    </p:bg>
    <p:spTree>
      <p:nvGrpSpPr>
        <p:cNvPr id="1" name=""/>
        <p:cNvGrpSpPr/>
        <p:nvPr/>
      </p:nvGrpSpPr>
      <p:grpSpPr>
        <a:xfrm>
          <a:off x="0" y="0"/>
          <a:ext cx="0" cy="0"/>
          <a:chOff x="0" y="0"/>
          <a:chExt cx="0" cy="0"/>
        </a:xfrm>
      </p:grpSpPr>
      <p:sp>
        <p:nvSpPr>
          <p:cNvPr id="4" name="Picture Placeholder 37">
            <a:extLst>
              <a:ext uri="{FF2B5EF4-FFF2-40B4-BE49-F238E27FC236}">
                <a16:creationId xmlns:a16="http://schemas.microsoft.com/office/drawing/2014/main" id="{F3B1BE6F-00D1-2A98-45AB-DD4A07B4682E}"/>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noProof="0" dirty="0"/>
              <a:t>Drag picture file to insert light background image</a:t>
            </a:r>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spc="-100" baseline="0">
                <a:solidFill>
                  <a:schemeClr val="tx1"/>
                </a:solidFill>
                <a:latin typeface="+mj-lt"/>
              </a:defRPr>
            </a:lvl1pPr>
          </a:lstStyle>
          <a:p>
            <a:pPr lvl="0"/>
            <a:r>
              <a:rPr lang="en-US" dirty="0"/>
              <a:t>Two or three</a:t>
            </a:r>
            <a:br>
              <a:rPr lang="en-US" dirty="0"/>
            </a:br>
            <a:r>
              <a:rPr lang="en-US" dirty="0"/>
              <a:t>line title here</a:t>
            </a:r>
            <a:br>
              <a:rPr lang="en-US" dirty="0"/>
            </a:br>
            <a:r>
              <a:rPr lang="en-US" dirty="0"/>
              <a:t>lorem ipsum dolor</a:t>
            </a:r>
          </a:p>
        </p:txBody>
      </p:sp>
      <p:sp>
        <p:nvSpPr>
          <p:cNvPr id="5" name="Text Placeholder 9">
            <a:extLst>
              <a:ext uri="{FF2B5EF4-FFF2-40B4-BE49-F238E27FC236}">
                <a16:creationId xmlns:a16="http://schemas.microsoft.com/office/drawing/2014/main" id="{86DAEE13-2318-F370-87B8-2A80E68FCC4C}"/>
              </a:ext>
            </a:extLst>
          </p:cNvPr>
          <p:cNvSpPr>
            <a:spLocks noGrp="1"/>
          </p:cNvSpPr>
          <p:nvPr>
            <p:ph type="body" sz="quarter" idx="17" hasCustomPrompt="1"/>
          </p:nvPr>
        </p:nvSpPr>
        <p:spPr>
          <a:xfrm>
            <a:off x="1343026" y="4383735"/>
            <a:ext cx="9505949" cy="281703"/>
          </a:xfrm>
          <a:prstGeom prst="rect">
            <a:avLst/>
          </a:prstGeom>
        </p:spPr>
        <p:txBody>
          <a:bodyPr lIns="0" tIns="36000" rIns="0" bIns="0" anchor="t" anchorCtr="0">
            <a:noAutofit/>
          </a:bodyPr>
          <a:lstStyle>
            <a:lvl1pPr marL="0" indent="0" algn="ctr">
              <a:lnSpc>
                <a:spcPct val="85000"/>
              </a:lnSpc>
              <a:buNone/>
              <a:defRPr sz="2400">
                <a:solidFill>
                  <a:schemeClr val="tx1"/>
                </a:solidFill>
                <a:latin typeface="+mn-lt"/>
              </a:defRPr>
            </a:lvl1pPr>
          </a:lstStyle>
          <a:p>
            <a:pPr lvl="0"/>
            <a:r>
              <a:rPr lang="en-US" dirty="0"/>
              <a:t>Presentation subtitle here</a:t>
            </a:r>
          </a:p>
        </p:txBody>
      </p:sp>
      <p:sp>
        <p:nvSpPr>
          <p:cNvPr id="3" name="Text Placeholder 9">
            <a:extLst>
              <a:ext uri="{FF2B5EF4-FFF2-40B4-BE49-F238E27FC236}">
                <a16:creationId xmlns:a16="http://schemas.microsoft.com/office/drawing/2014/main" id="{902B0758-B4CA-9757-CB8C-7EFB8F6D8A18}"/>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tx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41243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0:50 - 1 line only">
    <p:bg>
      <p:bgPr>
        <a:solidFill>
          <a:srgbClr val="FAF5FF"/>
        </a:solidFill>
        <a:effectLst/>
      </p:bgPr>
    </p:bg>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2"/>
                </a:solidFill>
                <a:latin typeface="+mj-lt"/>
              </a:defRPr>
            </a:lvl1pPr>
          </a:lstStyle>
          <a:p>
            <a:pPr lvl="0"/>
            <a:r>
              <a:rPr lang="en-US" dirty="0"/>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36000" rIns="0" bIns="0" anchor="b" anchorCtr="0">
            <a:noAutofit/>
          </a:bodyPr>
          <a:lstStyle>
            <a:lvl1pPr marL="0" indent="0" algn="l">
              <a:lnSpc>
                <a:spcPct val="85000"/>
              </a:lnSpc>
              <a:buNone/>
              <a:defRPr sz="2400">
                <a:solidFill>
                  <a:schemeClr val="tx1"/>
                </a:solidFill>
                <a:latin typeface="+mn-lt"/>
              </a:defRPr>
            </a:lvl1pPr>
          </a:lstStyle>
          <a:p>
            <a:pPr lvl="0"/>
            <a:r>
              <a:rPr lang="en-US" dirty="0"/>
              <a:t>Presentation subtitle here</a:t>
            </a:r>
          </a:p>
        </p:txBody>
      </p:sp>
    </p:spTree>
    <p:extLst>
      <p:ext uri="{BB962C8B-B14F-4D97-AF65-F5344CB8AC3E}">
        <p14:creationId xmlns:p14="http://schemas.microsoft.com/office/powerpoint/2010/main" val="2141942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0:50 - 2 or 3 lines">
    <p:bg>
      <p:bgPr>
        <a:solidFill>
          <a:srgbClr val="FAF5FF"/>
        </a:solidFill>
        <a:effectLst/>
      </p:bgPr>
    </p:bg>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2"/>
                </a:solidFill>
                <a:latin typeface="+mj-lt"/>
              </a:defRPr>
            </a:lvl1pPr>
          </a:lstStyle>
          <a:p>
            <a:pPr lvl="0"/>
            <a:r>
              <a:rPr lang="en-US" dirty="0"/>
              <a:t>Simple cover two or three line title</a:t>
            </a:r>
            <a:br>
              <a:rPr lang="en-US" dirty="0"/>
            </a:br>
            <a:r>
              <a:rPr lang="en-US" dirty="0"/>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36000" rIns="0" bIns="0" anchor="b" anchorCtr="0">
            <a:noAutofit/>
          </a:bodyPr>
          <a:lstStyle>
            <a:lvl1pPr marL="0" indent="0" algn="l">
              <a:lnSpc>
                <a:spcPct val="85000"/>
              </a:lnSpc>
              <a:buNone/>
              <a:defRPr sz="2400">
                <a:solidFill>
                  <a:schemeClr val="tx1"/>
                </a:solidFill>
                <a:latin typeface="+mn-lt"/>
              </a:defRPr>
            </a:lvl1pPr>
          </a:lstStyle>
          <a:p>
            <a:pPr lvl="0"/>
            <a:r>
              <a:rPr lang="en-US" dirty="0"/>
              <a:t>Presentation subtitle here</a:t>
            </a:r>
          </a:p>
        </p:txBody>
      </p:sp>
    </p:spTree>
    <p:extLst>
      <p:ext uri="{BB962C8B-B14F-4D97-AF65-F5344CB8AC3E}">
        <p14:creationId xmlns:p14="http://schemas.microsoft.com/office/powerpoint/2010/main" val="2599247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ttern - Agenda">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4151312" cy="6858000"/>
          </a:xfrm>
          <a:prstGeom prst="rect">
            <a:avLst/>
          </a:prstGeom>
        </p:spPr>
      </p:pic>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spc="0" baseline="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Agenda</a:t>
            </a:r>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 avenir pro 16pt</a:t>
            </a:r>
            <a:endParaRPr lang="en-GB" dirty="0"/>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dirty="0"/>
              <a:t>Speaker name 15pt</a:t>
            </a:r>
            <a:endParaRPr lang="en-GB" dirty="0"/>
          </a:p>
        </p:txBody>
      </p:sp>
      <p:pic>
        <p:nvPicPr>
          <p:cNvPr id="2" name="Graphic 1">
            <a:extLst>
              <a:ext uri="{FF2B5EF4-FFF2-40B4-BE49-F238E27FC236}">
                <a16:creationId xmlns:a16="http://schemas.microsoft.com/office/drawing/2014/main" id="{85E8F12A-96AE-47C6-B255-6B04E5BF4F8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
        <p:nvSpPr>
          <p:cNvPr id="7" name="Rectangle 6">
            <a:extLst>
              <a:ext uri="{FF2B5EF4-FFF2-40B4-BE49-F238E27FC236}">
                <a16:creationId xmlns:a16="http://schemas.microsoft.com/office/drawing/2014/main" id="{4CD1B346-5EB3-2C1B-85D3-74C6134838FA}"/>
              </a:ext>
            </a:extLst>
          </p:cNvPr>
          <p:cNvSpPr/>
          <p:nvPr userDrawn="1"/>
        </p:nvSpPr>
        <p:spPr>
          <a:xfrm>
            <a:off x="10848975" y="6308725"/>
            <a:ext cx="1343025"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9">
            <a:extLst>
              <a:ext uri="{FF2B5EF4-FFF2-40B4-BE49-F238E27FC236}">
                <a16:creationId xmlns:a16="http://schemas.microsoft.com/office/drawing/2014/main" id="{D98FA47A-F5F1-F3F2-DAE0-2B0720FAF2EE}"/>
              </a:ext>
            </a:extLst>
          </p:cNvPr>
          <p:cNvSpPr>
            <a:spLocks noGrp="1"/>
          </p:cNvSpPr>
          <p:nvPr>
            <p:ph type="body" sz="quarter" idx="22"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2  avenir pro 16pt</a:t>
            </a:r>
            <a:endParaRPr lang="en-GB" dirty="0"/>
          </a:p>
        </p:txBody>
      </p:sp>
      <p:sp>
        <p:nvSpPr>
          <p:cNvPr id="16" name="Text Placeholder 12">
            <a:extLst>
              <a:ext uri="{FF2B5EF4-FFF2-40B4-BE49-F238E27FC236}">
                <a16:creationId xmlns:a16="http://schemas.microsoft.com/office/drawing/2014/main" id="{109331F8-60EC-53FE-1485-4F98B855165B}"/>
              </a:ext>
            </a:extLst>
          </p:cNvPr>
          <p:cNvSpPr>
            <a:spLocks noGrp="1"/>
          </p:cNvSpPr>
          <p:nvPr>
            <p:ph type="body" sz="quarter" idx="23" hasCustomPrompt="1"/>
          </p:nvPr>
        </p:nvSpPr>
        <p:spPr>
          <a:xfrm>
            <a:off x="5232400" y="2086069"/>
            <a:ext cx="2663825" cy="360362"/>
          </a:xfrm>
        </p:spPr>
        <p:txBody>
          <a:bodyPr/>
          <a:lstStyle>
            <a:lvl1pPr marL="0" indent="0">
              <a:buNone/>
              <a:defRPr/>
            </a:lvl1pPr>
          </a:lstStyle>
          <a:p>
            <a:pPr lvl="0"/>
            <a:r>
              <a:rPr lang="en-US" dirty="0"/>
              <a:t>Speaker name 15pt</a:t>
            </a:r>
            <a:endParaRPr lang="en-GB" dirty="0"/>
          </a:p>
        </p:txBody>
      </p:sp>
      <p:sp>
        <p:nvSpPr>
          <p:cNvPr id="17" name="Text Placeholder 9">
            <a:extLst>
              <a:ext uri="{FF2B5EF4-FFF2-40B4-BE49-F238E27FC236}">
                <a16:creationId xmlns:a16="http://schemas.microsoft.com/office/drawing/2014/main" id="{B8A5BE2C-5746-DA2F-2A54-E582807C03CE}"/>
              </a:ext>
            </a:extLst>
          </p:cNvPr>
          <p:cNvSpPr>
            <a:spLocks noGrp="1"/>
          </p:cNvSpPr>
          <p:nvPr>
            <p:ph type="body" sz="quarter" idx="24"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3 avenir pro 16pt</a:t>
            </a:r>
            <a:endParaRPr lang="en-GB" dirty="0"/>
          </a:p>
        </p:txBody>
      </p:sp>
      <p:sp>
        <p:nvSpPr>
          <p:cNvPr id="18" name="Text Placeholder 12">
            <a:extLst>
              <a:ext uri="{FF2B5EF4-FFF2-40B4-BE49-F238E27FC236}">
                <a16:creationId xmlns:a16="http://schemas.microsoft.com/office/drawing/2014/main" id="{26C3EE11-6012-B350-B080-3F845D09F863}"/>
              </a:ext>
            </a:extLst>
          </p:cNvPr>
          <p:cNvSpPr>
            <a:spLocks noGrp="1"/>
          </p:cNvSpPr>
          <p:nvPr>
            <p:ph type="body" sz="quarter" idx="25" hasCustomPrompt="1"/>
          </p:nvPr>
        </p:nvSpPr>
        <p:spPr>
          <a:xfrm>
            <a:off x="5232400" y="2980625"/>
            <a:ext cx="2663825" cy="360362"/>
          </a:xfrm>
        </p:spPr>
        <p:txBody>
          <a:bodyPr/>
          <a:lstStyle>
            <a:lvl1pPr marL="0" indent="0">
              <a:buNone/>
              <a:defRPr/>
            </a:lvl1pPr>
          </a:lstStyle>
          <a:p>
            <a:pPr lvl="0"/>
            <a:r>
              <a:rPr lang="en-US" dirty="0"/>
              <a:t>Speaker name 15pt</a:t>
            </a:r>
            <a:endParaRPr lang="en-GB" dirty="0"/>
          </a:p>
        </p:txBody>
      </p:sp>
      <p:sp>
        <p:nvSpPr>
          <p:cNvPr id="19" name="Text Placeholder 9">
            <a:extLst>
              <a:ext uri="{FF2B5EF4-FFF2-40B4-BE49-F238E27FC236}">
                <a16:creationId xmlns:a16="http://schemas.microsoft.com/office/drawing/2014/main" id="{80C727C3-EBAD-6631-9535-34C3D7F5368F}"/>
              </a:ext>
            </a:extLst>
          </p:cNvPr>
          <p:cNvSpPr>
            <a:spLocks noGrp="1"/>
          </p:cNvSpPr>
          <p:nvPr>
            <p:ph type="body" sz="quarter" idx="26"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4 avenir pro 16pt</a:t>
            </a:r>
            <a:endParaRPr lang="en-GB" dirty="0"/>
          </a:p>
        </p:txBody>
      </p:sp>
      <p:sp>
        <p:nvSpPr>
          <p:cNvPr id="20" name="Text Placeholder 12">
            <a:extLst>
              <a:ext uri="{FF2B5EF4-FFF2-40B4-BE49-F238E27FC236}">
                <a16:creationId xmlns:a16="http://schemas.microsoft.com/office/drawing/2014/main" id="{85099225-A0E5-59B3-3D5E-A192E46A411C}"/>
              </a:ext>
            </a:extLst>
          </p:cNvPr>
          <p:cNvSpPr>
            <a:spLocks noGrp="1"/>
          </p:cNvSpPr>
          <p:nvPr>
            <p:ph type="body" sz="quarter" idx="27" hasCustomPrompt="1"/>
          </p:nvPr>
        </p:nvSpPr>
        <p:spPr>
          <a:xfrm>
            <a:off x="5232400" y="3881532"/>
            <a:ext cx="2663825" cy="360362"/>
          </a:xfrm>
        </p:spPr>
        <p:txBody>
          <a:bodyPr/>
          <a:lstStyle>
            <a:lvl1pPr marL="0" indent="0">
              <a:buNone/>
              <a:defRPr/>
            </a:lvl1pPr>
          </a:lstStyle>
          <a:p>
            <a:pPr lvl="0"/>
            <a:r>
              <a:rPr lang="en-US" dirty="0"/>
              <a:t>Speaker name 15pt</a:t>
            </a:r>
            <a:endParaRPr lang="en-GB" dirty="0"/>
          </a:p>
        </p:txBody>
      </p:sp>
      <p:sp>
        <p:nvSpPr>
          <p:cNvPr id="21" name="Text Placeholder 9">
            <a:extLst>
              <a:ext uri="{FF2B5EF4-FFF2-40B4-BE49-F238E27FC236}">
                <a16:creationId xmlns:a16="http://schemas.microsoft.com/office/drawing/2014/main" id="{33B65456-E09E-517B-4422-8EC9719E6041}"/>
              </a:ext>
            </a:extLst>
          </p:cNvPr>
          <p:cNvSpPr>
            <a:spLocks noGrp="1"/>
          </p:cNvSpPr>
          <p:nvPr>
            <p:ph type="body" sz="quarter" idx="28"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5 avenir pro 16pt</a:t>
            </a:r>
            <a:endParaRPr lang="en-GB" dirty="0"/>
          </a:p>
        </p:txBody>
      </p:sp>
      <p:sp>
        <p:nvSpPr>
          <p:cNvPr id="22" name="Text Placeholder 12">
            <a:extLst>
              <a:ext uri="{FF2B5EF4-FFF2-40B4-BE49-F238E27FC236}">
                <a16:creationId xmlns:a16="http://schemas.microsoft.com/office/drawing/2014/main" id="{BD5F8EFF-2E7B-2CB9-29B1-7559E30DA2BB}"/>
              </a:ext>
            </a:extLst>
          </p:cNvPr>
          <p:cNvSpPr>
            <a:spLocks noGrp="1"/>
          </p:cNvSpPr>
          <p:nvPr>
            <p:ph type="body" sz="quarter" idx="29" hasCustomPrompt="1"/>
          </p:nvPr>
        </p:nvSpPr>
        <p:spPr>
          <a:xfrm>
            <a:off x="5232400" y="4784026"/>
            <a:ext cx="2663825" cy="360362"/>
          </a:xfrm>
        </p:spPr>
        <p:txBody>
          <a:bodyPr/>
          <a:lstStyle>
            <a:lvl1pPr marL="0" indent="0">
              <a:buNone/>
              <a:defRPr/>
            </a:lvl1pPr>
          </a:lstStyle>
          <a:p>
            <a:pPr lvl="0"/>
            <a:r>
              <a:rPr lang="en-US" dirty="0"/>
              <a:t>Speaker name 15pt</a:t>
            </a:r>
            <a:endParaRPr lang="en-GB" dirty="0"/>
          </a:p>
        </p:txBody>
      </p:sp>
      <p:sp>
        <p:nvSpPr>
          <p:cNvPr id="23" name="Text Placeholder 9">
            <a:extLst>
              <a:ext uri="{FF2B5EF4-FFF2-40B4-BE49-F238E27FC236}">
                <a16:creationId xmlns:a16="http://schemas.microsoft.com/office/drawing/2014/main" id="{2E54EB12-6817-6039-F4B6-FBCFD17C52A3}"/>
              </a:ext>
            </a:extLst>
          </p:cNvPr>
          <p:cNvSpPr>
            <a:spLocks noGrp="1"/>
          </p:cNvSpPr>
          <p:nvPr>
            <p:ph type="body" sz="quarter" idx="30"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6 avenir pro 16pt</a:t>
            </a:r>
            <a:endParaRPr lang="en-GB" dirty="0"/>
          </a:p>
        </p:txBody>
      </p:sp>
      <p:sp>
        <p:nvSpPr>
          <p:cNvPr id="24" name="Text Placeholder 12">
            <a:extLst>
              <a:ext uri="{FF2B5EF4-FFF2-40B4-BE49-F238E27FC236}">
                <a16:creationId xmlns:a16="http://schemas.microsoft.com/office/drawing/2014/main" id="{14B5A5B8-3553-B020-E57C-6E95FECF4E58}"/>
              </a:ext>
            </a:extLst>
          </p:cNvPr>
          <p:cNvSpPr>
            <a:spLocks noGrp="1"/>
          </p:cNvSpPr>
          <p:nvPr>
            <p:ph type="body" sz="quarter" idx="31" hasCustomPrompt="1"/>
          </p:nvPr>
        </p:nvSpPr>
        <p:spPr>
          <a:xfrm>
            <a:off x="5232400" y="5681757"/>
            <a:ext cx="2663825" cy="360362"/>
          </a:xfrm>
        </p:spPr>
        <p:txBody>
          <a:bodyPr/>
          <a:lstStyle>
            <a:lvl1pPr marL="0" indent="0">
              <a:buNone/>
              <a:defRPr/>
            </a:lvl1pPr>
          </a:lstStyle>
          <a:p>
            <a:pPr lvl="0"/>
            <a:r>
              <a:rPr lang="en-US" dirty="0"/>
              <a:t>Speaker name 15pt</a:t>
            </a:r>
            <a:endParaRPr lang="en-GB" dirty="0"/>
          </a:p>
        </p:txBody>
      </p:sp>
      <p:sp>
        <p:nvSpPr>
          <p:cNvPr id="25" name="Text Placeholder 9">
            <a:extLst>
              <a:ext uri="{FF2B5EF4-FFF2-40B4-BE49-F238E27FC236}">
                <a16:creationId xmlns:a16="http://schemas.microsoft.com/office/drawing/2014/main" id="{EA0719F1-D354-CD5D-304E-EE0A6DBB54BF}"/>
              </a:ext>
            </a:extLst>
          </p:cNvPr>
          <p:cNvSpPr>
            <a:spLocks noGrp="1"/>
          </p:cNvSpPr>
          <p:nvPr>
            <p:ph type="body" sz="quarter" idx="32"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7 avenir pro 16pt</a:t>
            </a:r>
            <a:endParaRPr lang="en-GB" dirty="0"/>
          </a:p>
        </p:txBody>
      </p:sp>
      <p:sp>
        <p:nvSpPr>
          <p:cNvPr id="26" name="Text Placeholder 12">
            <a:extLst>
              <a:ext uri="{FF2B5EF4-FFF2-40B4-BE49-F238E27FC236}">
                <a16:creationId xmlns:a16="http://schemas.microsoft.com/office/drawing/2014/main" id="{FF8D2CDC-7383-E032-6FDA-4C6EEA91C19A}"/>
              </a:ext>
            </a:extLst>
          </p:cNvPr>
          <p:cNvSpPr>
            <a:spLocks noGrp="1"/>
          </p:cNvSpPr>
          <p:nvPr>
            <p:ph type="body" sz="quarter" idx="33" hasCustomPrompt="1"/>
          </p:nvPr>
        </p:nvSpPr>
        <p:spPr>
          <a:xfrm>
            <a:off x="8975725" y="1181195"/>
            <a:ext cx="2663825" cy="360362"/>
          </a:xfrm>
        </p:spPr>
        <p:txBody>
          <a:bodyPr/>
          <a:lstStyle>
            <a:lvl1pPr marL="0" indent="0">
              <a:buNone/>
              <a:defRPr/>
            </a:lvl1pPr>
          </a:lstStyle>
          <a:p>
            <a:pPr lvl="0"/>
            <a:r>
              <a:rPr lang="en-US" dirty="0"/>
              <a:t>Speaker name 15pt</a:t>
            </a:r>
            <a:endParaRPr lang="en-GB" dirty="0"/>
          </a:p>
        </p:txBody>
      </p:sp>
      <p:sp>
        <p:nvSpPr>
          <p:cNvPr id="27" name="Text Placeholder 9">
            <a:extLst>
              <a:ext uri="{FF2B5EF4-FFF2-40B4-BE49-F238E27FC236}">
                <a16:creationId xmlns:a16="http://schemas.microsoft.com/office/drawing/2014/main" id="{C2D7637D-8189-7E56-A228-E4137C7D1881}"/>
              </a:ext>
            </a:extLst>
          </p:cNvPr>
          <p:cNvSpPr>
            <a:spLocks noGrp="1"/>
          </p:cNvSpPr>
          <p:nvPr>
            <p:ph type="body" sz="quarter" idx="34"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8  avenir pro 16pt</a:t>
            </a:r>
            <a:endParaRPr lang="en-GB" dirty="0"/>
          </a:p>
        </p:txBody>
      </p:sp>
      <p:sp>
        <p:nvSpPr>
          <p:cNvPr id="28" name="Text Placeholder 12">
            <a:extLst>
              <a:ext uri="{FF2B5EF4-FFF2-40B4-BE49-F238E27FC236}">
                <a16:creationId xmlns:a16="http://schemas.microsoft.com/office/drawing/2014/main" id="{CCAA28CC-DFD5-6F5D-11CB-7AB5AF5520CB}"/>
              </a:ext>
            </a:extLst>
          </p:cNvPr>
          <p:cNvSpPr>
            <a:spLocks noGrp="1"/>
          </p:cNvSpPr>
          <p:nvPr>
            <p:ph type="body" sz="quarter" idx="35" hasCustomPrompt="1"/>
          </p:nvPr>
        </p:nvSpPr>
        <p:spPr>
          <a:xfrm>
            <a:off x="8975725" y="2086069"/>
            <a:ext cx="2663825" cy="360362"/>
          </a:xfrm>
        </p:spPr>
        <p:txBody>
          <a:bodyPr/>
          <a:lstStyle>
            <a:lvl1pPr marL="0" indent="0">
              <a:buNone/>
              <a:defRPr/>
            </a:lvl1pPr>
          </a:lstStyle>
          <a:p>
            <a:pPr lvl="0"/>
            <a:r>
              <a:rPr lang="en-US" dirty="0"/>
              <a:t>Speaker name 15pt</a:t>
            </a:r>
            <a:endParaRPr lang="en-GB" dirty="0"/>
          </a:p>
        </p:txBody>
      </p:sp>
      <p:sp>
        <p:nvSpPr>
          <p:cNvPr id="29" name="Text Placeholder 9">
            <a:extLst>
              <a:ext uri="{FF2B5EF4-FFF2-40B4-BE49-F238E27FC236}">
                <a16:creationId xmlns:a16="http://schemas.microsoft.com/office/drawing/2014/main" id="{0CCE300E-96F1-5E85-1F2C-969E27E84DC5}"/>
              </a:ext>
            </a:extLst>
          </p:cNvPr>
          <p:cNvSpPr>
            <a:spLocks noGrp="1"/>
          </p:cNvSpPr>
          <p:nvPr>
            <p:ph type="body" sz="quarter" idx="36"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9 avenir pro 16pt</a:t>
            </a:r>
            <a:endParaRPr lang="en-GB" dirty="0"/>
          </a:p>
        </p:txBody>
      </p:sp>
      <p:sp>
        <p:nvSpPr>
          <p:cNvPr id="30" name="Text Placeholder 12">
            <a:extLst>
              <a:ext uri="{FF2B5EF4-FFF2-40B4-BE49-F238E27FC236}">
                <a16:creationId xmlns:a16="http://schemas.microsoft.com/office/drawing/2014/main" id="{006BA578-EBC6-4D8D-4D5D-8865C72B730D}"/>
              </a:ext>
            </a:extLst>
          </p:cNvPr>
          <p:cNvSpPr>
            <a:spLocks noGrp="1"/>
          </p:cNvSpPr>
          <p:nvPr>
            <p:ph type="body" sz="quarter" idx="37" hasCustomPrompt="1"/>
          </p:nvPr>
        </p:nvSpPr>
        <p:spPr>
          <a:xfrm>
            <a:off x="8975725" y="2980625"/>
            <a:ext cx="2663825" cy="360362"/>
          </a:xfrm>
        </p:spPr>
        <p:txBody>
          <a:bodyPr/>
          <a:lstStyle>
            <a:lvl1pPr marL="0" indent="0">
              <a:buNone/>
              <a:defRPr/>
            </a:lvl1pPr>
          </a:lstStyle>
          <a:p>
            <a:pPr lvl="0"/>
            <a:r>
              <a:rPr lang="en-US" dirty="0"/>
              <a:t>Speaker name 15pt</a:t>
            </a:r>
            <a:endParaRPr lang="en-GB" dirty="0"/>
          </a:p>
        </p:txBody>
      </p:sp>
      <p:sp>
        <p:nvSpPr>
          <p:cNvPr id="31" name="Text Placeholder 9">
            <a:extLst>
              <a:ext uri="{FF2B5EF4-FFF2-40B4-BE49-F238E27FC236}">
                <a16:creationId xmlns:a16="http://schemas.microsoft.com/office/drawing/2014/main" id="{EB47B132-45B7-F4D1-3F1E-8B5ADCF78F64}"/>
              </a:ext>
            </a:extLst>
          </p:cNvPr>
          <p:cNvSpPr>
            <a:spLocks noGrp="1"/>
          </p:cNvSpPr>
          <p:nvPr>
            <p:ph type="body" sz="quarter" idx="38"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10 avenir pro 16pt</a:t>
            </a:r>
            <a:endParaRPr lang="en-GB" dirty="0"/>
          </a:p>
        </p:txBody>
      </p:sp>
      <p:sp>
        <p:nvSpPr>
          <p:cNvPr id="32" name="Text Placeholder 12">
            <a:extLst>
              <a:ext uri="{FF2B5EF4-FFF2-40B4-BE49-F238E27FC236}">
                <a16:creationId xmlns:a16="http://schemas.microsoft.com/office/drawing/2014/main" id="{30F4EA1B-47E0-A854-D380-6FEB5CA23E85}"/>
              </a:ext>
            </a:extLst>
          </p:cNvPr>
          <p:cNvSpPr>
            <a:spLocks noGrp="1"/>
          </p:cNvSpPr>
          <p:nvPr>
            <p:ph type="body" sz="quarter" idx="39" hasCustomPrompt="1"/>
          </p:nvPr>
        </p:nvSpPr>
        <p:spPr>
          <a:xfrm>
            <a:off x="8975725" y="3881532"/>
            <a:ext cx="2663825" cy="360362"/>
          </a:xfrm>
        </p:spPr>
        <p:txBody>
          <a:bodyPr/>
          <a:lstStyle>
            <a:lvl1pPr marL="0" indent="0">
              <a:buNone/>
              <a:defRPr/>
            </a:lvl1pPr>
          </a:lstStyle>
          <a:p>
            <a:pPr lvl="0"/>
            <a:r>
              <a:rPr lang="en-US" dirty="0"/>
              <a:t>Speaker name 15pt</a:t>
            </a:r>
            <a:endParaRPr lang="en-GB" dirty="0"/>
          </a:p>
        </p:txBody>
      </p:sp>
      <p:sp>
        <p:nvSpPr>
          <p:cNvPr id="33" name="Text Placeholder 9">
            <a:extLst>
              <a:ext uri="{FF2B5EF4-FFF2-40B4-BE49-F238E27FC236}">
                <a16:creationId xmlns:a16="http://schemas.microsoft.com/office/drawing/2014/main" id="{178D9CEE-53D8-0509-1380-FB0ED60C55F0}"/>
              </a:ext>
            </a:extLst>
          </p:cNvPr>
          <p:cNvSpPr>
            <a:spLocks noGrp="1"/>
          </p:cNvSpPr>
          <p:nvPr>
            <p:ph type="body" sz="quarter" idx="40"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11 avenir pro 16pt</a:t>
            </a:r>
            <a:endParaRPr lang="en-GB" dirty="0"/>
          </a:p>
        </p:txBody>
      </p:sp>
      <p:sp>
        <p:nvSpPr>
          <p:cNvPr id="34" name="Text Placeholder 12">
            <a:extLst>
              <a:ext uri="{FF2B5EF4-FFF2-40B4-BE49-F238E27FC236}">
                <a16:creationId xmlns:a16="http://schemas.microsoft.com/office/drawing/2014/main" id="{5CC44E00-F25A-5B43-7AC4-CE90BD0130E2}"/>
              </a:ext>
            </a:extLst>
          </p:cNvPr>
          <p:cNvSpPr>
            <a:spLocks noGrp="1"/>
          </p:cNvSpPr>
          <p:nvPr>
            <p:ph type="body" sz="quarter" idx="41" hasCustomPrompt="1"/>
          </p:nvPr>
        </p:nvSpPr>
        <p:spPr>
          <a:xfrm>
            <a:off x="8975725" y="4784026"/>
            <a:ext cx="2663825" cy="360362"/>
          </a:xfrm>
        </p:spPr>
        <p:txBody>
          <a:bodyPr/>
          <a:lstStyle>
            <a:lvl1pPr marL="0" indent="0">
              <a:buNone/>
              <a:defRPr/>
            </a:lvl1pPr>
          </a:lstStyle>
          <a:p>
            <a:pPr lvl="0"/>
            <a:r>
              <a:rPr lang="en-US" dirty="0"/>
              <a:t>Speaker name 15pt</a:t>
            </a:r>
            <a:endParaRPr lang="en-GB" dirty="0"/>
          </a:p>
        </p:txBody>
      </p:sp>
      <p:sp>
        <p:nvSpPr>
          <p:cNvPr id="35" name="Text Placeholder 9">
            <a:extLst>
              <a:ext uri="{FF2B5EF4-FFF2-40B4-BE49-F238E27FC236}">
                <a16:creationId xmlns:a16="http://schemas.microsoft.com/office/drawing/2014/main" id="{A55681AE-9963-540A-9EFB-7B44D5AE1944}"/>
              </a:ext>
            </a:extLst>
          </p:cNvPr>
          <p:cNvSpPr>
            <a:spLocks noGrp="1"/>
          </p:cNvSpPr>
          <p:nvPr>
            <p:ph type="body" sz="quarter" idx="42"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12 avenir pro 16pt</a:t>
            </a:r>
            <a:endParaRPr lang="en-GB" dirty="0"/>
          </a:p>
        </p:txBody>
      </p:sp>
      <p:sp>
        <p:nvSpPr>
          <p:cNvPr id="36" name="Text Placeholder 12">
            <a:extLst>
              <a:ext uri="{FF2B5EF4-FFF2-40B4-BE49-F238E27FC236}">
                <a16:creationId xmlns:a16="http://schemas.microsoft.com/office/drawing/2014/main" id="{BB0249F4-8C05-A35A-F49D-E3591E7321F9}"/>
              </a:ext>
            </a:extLst>
          </p:cNvPr>
          <p:cNvSpPr>
            <a:spLocks noGrp="1"/>
          </p:cNvSpPr>
          <p:nvPr>
            <p:ph type="body" sz="quarter" idx="43" hasCustomPrompt="1"/>
          </p:nvPr>
        </p:nvSpPr>
        <p:spPr>
          <a:xfrm>
            <a:off x="8975725" y="5681757"/>
            <a:ext cx="2663825" cy="360362"/>
          </a:xfrm>
        </p:spPr>
        <p:txBody>
          <a:bodyPr/>
          <a:lstStyle>
            <a:lvl1pPr marL="0" indent="0">
              <a:buNone/>
              <a:defRPr/>
            </a:lvl1pPr>
          </a:lstStyle>
          <a:p>
            <a:pPr lvl="0"/>
            <a:r>
              <a:rPr lang="en-US" dirty="0"/>
              <a:t>Speaker name 15pt</a:t>
            </a:r>
            <a:endParaRPr lang="en-GB" dirty="0"/>
          </a:p>
        </p:txBody>
      </p:sp>
    </p:spTree>
    <p:extLst>
      <p:ext uri="{BB962C8B-B14F-4D97-AF65-F5344CB8AC3E}">
        <p14:creationId xmlns:p14="http://schemas.microsoft.com/office/powerpoint/2010/main" val="1257090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ight Image - Agenda">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02ADD0-9DEE-498A-A9F7-5ACF309A222A}"/>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 Placeholder 38">
            <a:extLst>
              <a:ext uri="{FF2B5EF4-FFF2-40B4-BE49-F238E27FC236}">
                <a16:creationId xmlns:a16="http://schemas.microsoft.com/office/drawing/2014/main" id="{F7A19D80-B581-99D7-F155-640B8E61F577}"/>
              </a:ext>
            </a:extLst>
          </p:cNvPr>
          <p:cNvSpPr>
            <a:spLocks noGrp="1"/>
          </p:cNvSpPr>
          <p:nvPr>
            <p:ph type="body" sz="quarter" idx="22" hasCustomPrompt="1"/>
          </p:nvPr>
        </p:nvSpPr>
        <p:spPr>
          <a:xfrm>
            <a:off x="0" y="6129338"/>
            <a:ext cx="2279650" cy="728662"/>
          </a:xfrm>
          <a:prstGeom prst="roundRect">
            <a:avLst>
              <a:gd name="adj" fmla="val 0"/>
            </a:avLst>
          </a:prstGeom>
          <a:solidFill>
            <a:schemeClr val="tx1"/>
          </a:solidFill>
        </p:spPr>
        <p:txBody>
          <a:bodyPr/>
          <a:lstStyle>
            <a:lvl1pPr marL="0" indent="0">
              <a:buNone/>
              <a:defRPr/>
            </a:lvl1pPr>
          </a:lstStyle>
          <a:p>
            <a:pPr lvl="0"/>
            <a:r>
              <a:rPr lang="en-US"/>
              <a:t> </a:t>
            </a:r>
            <a:endParaRPr lang="en-GB"/>
          </a:p>
        </p:txBody>
      </p:sp>
      <p:sp>
        <p:nvSpPr>
          <p:cNvPr id="6" name="Picture Placeholder 5">
            <a:extLst>
              <a:ext uri="{FF2B5EF4-FFF2-40B4-BE49-F238E27FC236}">
                <a16:creationId xmlns:a16="http://schemas.microsoft.com/office/drawing/2014/main" id="{CCB2AEB7-8E57-4C7C-2757-07E542DEE60C}"/>
              </a:ext>
            </a:extLst>
          </p:cNvPr>
          <p:cNvSpPr>
            <a:spLocks noGrp="1"/>
          </p:cNvSpPr>
          <p:nvPr>
            <p:ph type="pic" sz="quarter" idx="20" hasCustomPrompt="1"/>
          </p:nvPr>
        </p:nvSpPr>
        <p:spPr>
          <a:xfrm>
            <a:off x="0" y="0"/>
            <a:ext cx="4151312" cy="6858000"/>
          </a:xfrm>
          <a:custGeom>
            <a:avLst/>
            <a:gdLst>
              <a:gd name="connsiteX0" fmla="*/ 1592699 w 4151312"/>
              <a:gd name="connsiteY0" fmla="*/ 6492423 h 6858000"/>
              <a:gd name="connsiteX1" fmla="*/ 1592699 w 4151312"/>
              <a:gd name="connsiteY1" fmla="*/ 6501164 h 6858000"/>
              <a:gd name="connsiteX2" fmla="*/ 1592546 w 4151312"/>
              <a:gd name="connsiteY2" fmla="*/ 6504388 h 6858000"/>
              <a:gd name="connsiteX3" fmla="*/ 1568857 w 4151312"/>
              <a:gd name="connsiteY3" fmla="*/ 6522619 h 6858000"/>
              <a:gd name="connsiteX4" fmla="*/ 1551438 w 4151312"/>
              <a:gd name="connsiteY4" fmla="*/ 6508315 h 6858000"/>
              <a:gd name="connsiteX5" fmla="*/ 1568857 w 4151312"/>
              <a:gd name="connsiteY5" fmla="*/ 6495071 h 6858000"/>
              <a:gd name="connsiteX6" fmla="*/ 1581983 w 4151312"/>
              <a:gd name="connsiteY6" fmla="*/ 6495071 h 6858000"/>
              <a:gd name="connsiteX7" fmla="*/ 1592699 w 4151312"/>
              <a:gd name="connsiteY7" fmla="*/ 6492423 h 6858000"/>
              <a:gd name="connsiteX8" fmla="*/ 1172060 w 4151312"/>
              <a:gd name="connsiteY8" fmla="*/ 6492423 h 6858000"/>
              <a:gd name="connsiteX9" fmla="*/ 1172060 w 4151312"/>
              <a:gd name="connsiteY9" fmla="*/ 6501164 h 6858000"/>
              <a:gd name="connsiteX10" fmla="*/ 1171906 w 4151312"/>
              <a:gd name="connsiteY10" fmla="*/ 6504389 h 6858000"/>
              <a:gd name="connsiteX11" fmla="*/ 1148216 w 4151312"/>
              <a:gd name="connsiteY11" fmla="*/ 6522619 h 6858000"/>
              <a:gd name="connsiteX12" fmla="*/ 1130802 w 4151312"/>
              <a:gd name="connsiteY12" fmla="*/ 6508315 h 6858000"/>
              <a:gd name="connsiteX13" fmla="*/ 1148216 w 4151312"/>
              <a:gd name="connsiteY13" fmla="*/ 6495071 h 6858000"/>
              <a:gd name="connsiteX14" fmla="*/ 1161343 w 4151312"/>
              <a:gd name="connsiteY14" fmla="*/ 6495071 h 6858000"/>
              <a:gd name="connsiteX15" fmla="*/ 1172060 w 4151312"/>
              <a:gd name="connsiteY15" fmla="*/ 6492423 h 6858000"/>
              <a:gd name="connsiteX16" fmla="*/ 1796056 w 4151312"/>
              <a:gd name="connsiteY16" fmla="*/ 6448718 h 6858000"/>
              <a:gd name="connsiteX17" fmla="*/ 1823115 w 4151312"/>
              <a:gd name="connsiteY17" fmla="*/ 6470969 h 6858000"/>
              <a:gd name="connsiteX18" fmla="*/ 1768190 w 4151312"/>
              <a:gd name="connsiteY18" fmla="*/ 6470969 h 6858000"/>
              <a:gd name="connsiteX19" fmla="*/ 1796056 w 4151312"/>
              <a:gd name="connsiteY19" fmla="*/ 6448718 h 6858000"/>
              <a:gd name="connsiteX20" fmla="*/ 1385331 w 4151312"/>
              <a:gd name="connsiteY20" fmla="*/ 6423290 h 6858000"/>
              <a:gd name="connsiteX21" fmla="*/ 1427128 w 4151312"/>
              <a:gd name="connsiteY21" fmla="*/ 6544605 h 6858000"/>
              <a:gd name="connsiteX22" fmla="*/ 1470261 w 4151312"/>
              <a:gd name="connsiteY22" fmla="*/ 6544605 h 6858000"/>
              <a:gd name="connsiteX23" fmla="*/ 1513932 w 4151312"/>
              <a:gd name="connsiteY23" fmla="*/ 6423290 h 6858000"/>
              <a:gd name="connsiteX24" fmla="*/ 1477223 w 4151312"/>
              <a:gd name="connsiteY24" fmla="*/ 6423290 h 6858000"/>
              <a:gd name="connsiteX25" fmla="*/ 1449367 w 4151312"/>
              <a:gd name="connsiteY25" fmla="*/ 6507521 h 6858000"/>
              <a:gd name="connsiteX26" fmla="*/ 1423104 w 4151312"/>
              <a:gd name="connsiteY26" fmla="*/ 6423290 h 6858000"/>
              <a:gd name="connsiteX27" fmla="*/ 1319153 w 4151312"/>
              <a:gd name="connsiteY27" fmla="*/ 6423290 h 6858000"/>
              <a:gd name="connsiteX28" fmla="*/ 1319153 w 4151312"/>
              <a:gd name="connsiteY28" fmla="*/ 6452426 h 6858000"/>
              <a:gd name="connsiteX29" fmla="*/ 1336299 w 4151312"/>
              <a:gd name="connsiteY29" fmla="*/ 6452426 h 6858000"/>
              <a:gd name="connsiteX30" fmla="*/ 1336299 w 4151312"/>
              <a:gd name="connsiteY30" fmla="*/ 6544604 h 6858000"/>
              <a:gd name="connsiteX31" fmla="*/ 1371127 w 4151312"/>
              <a:gd name="connsiteY31" fmla="*/ 6544604 h 6858000"/>
              <a:gd name="connsiteX32" fmla="*/ 1371127 w 4151312"/>
              <a:gd name="connsiteY32" fmla="*/ 6423290 h 6858000"/>
              <a:gd name="connsiteX33" fmla="*/ 1293161 w 4151312"/>
              <a:gd name="connsiteY33" fmla="*/ 6421700 h 6858000"/>
              <a:gd name="connsiteX34" fmla="*/ 1261280 w 4151312"/>
              <a:gd name="connsiteY34" fmla="*/ 6442626 h 6858000"/>
              <a:gd name="connsiteX35" fmla="*/ 1261280 w 4151312"/>
              <a:gd name="connsiteY35" fmla="*/ 6423290 h 6858000"/>
              <a:gd name="connsiteX36" fmla="*/ 1227522 w 4151312"/>
              <a:gd name="connsiteY36" fmla="*/ 6423290 h 6858000"/>
              <a:gd name="connsiteX37" fmla="*/ 1227522 w 4151312"/>
              <a:gd name="connsiteY37" fmla="*/ 6544604 h 6858000"/>
              <a:gd name="connsiteX38" fmla="*/ 1262352 w 4151312"/>
              <a:gd name="connsiteY38" fmla="*/ 6544604 h 6858000"/>
              <a:gd name="connsiteX39" fmla="*/ 1262352 w 4151312"/>
              <a:gd name="connsiteY39" fmla="*/ 6486596 h 6858000"/>
              <a:gd name="connsiteX40" fmla="*/ 1288073 w 4151312"/>
              <a:gd name="connsiteY40" fmla="*/ 6457194 h 6858000"/>
              <a:gd name="connsiteX41" fmla="*/ 1302808 w 4151312"/>
              <a:gd name="connsiteY41" fmla="*/ 6457194 h 6858000"/>
              <a:gd name="connsiteX42" fmla="*/ 1302808 w 4151312"/>
              <a:gd name="connsiteY42" fmla="*/ 6422760 h 6858000"/>
              <a:gd name="connsiteX43" fmla="*/ 1293161 w 4151312"/>
              <a:gd name="connsiteY43" fmla="*/ 6421700 h 6858000"/>
              <a:gd name="connsiteX44" fmla="*/ 1796056 w 4151312"/>
              <a:gd name="connsiteY44" fmla="*/ 6420112 h 6858000"/>
              <a:gd name="connsiteX45" fmla="*/ 1791956 w 4151312"/>
              <a:gd name="connsiteY45" fmla="*/ 6420138 h 6858000"/>
              <a:gd name="connsiteX46" fmla="*/ 1732297 w 4151312"/>
              <a:gd name="connsiteY46" fmla="*/ 6483948 h 6858000"/>
              <a:gd name="connsiteX47" fmla="*/ 1770879 w 4151312"/>
              <a:gd name="connsiteY47" fmla="*/ 6541990 h 6858000"/>
              <a:gd name="connsiteX48" fmla="*/ 1857943 w 4151312"/>
              <a:gd name="connsiteY48" fmla="*/ 6509641 h 6858000"/>
              <a:gd name="connsiteX49" fmla="*/ 1821781 w 4151312"/>
              <a:gd name="connsiteY49" fmla="*/ 6505933 h 6858000"/>
              <a:gd name="connsiteX50" fmla="*/ 1802269 w 4151312"/>
              <a:gd name="connsiteY50" fmla="*/ 6518046 h 6858000"/>
              <a:gd name="connsiteX51" fmla="*/ 1768997 w 4151312"/>
              <a:gd name="connsiteY51" fmla="*/ 6494013 h 6858000"/>
              <a:gd name="connsiteX52" fmla="*/ 1860353 w 4151312"/>
              <a:gd name="connsiteY52" fmla="*/ 6494013 h 6858000"/>
              <a:gd name="connsiteX53" fmla="*/ 1860353 w 4151312"/>
              <a:gd name="connsiteY53" fmla="*/ 6492689 h 6858000"/>
              <a:gd name="connsiteX54" fmla="*/ 1796056 w 4151312"/>
              <a:gd name="connsiteY54" fmla="*/ 6420112 h 6858000"/>
              <a:gd name="connsiteX55" fmla="*/ 1574215 w 4151312"/>
              <a:gd name="connsiteY55" fmla="*/ 6420111 h 6858000"/>
              <a:gd name="connsiteX56" fmla="*/ 1521700 w 4151312"/>
              <a:gd name="connsiteY56" fmla="*/ 6434944 h 6858000"/>
              <a:gd name="connsiteX57" fmla="*/ 1535364 w 4151312"/>
              <a:gd name="connsiteY57" fmla="*/ 6460902 h 6858000"/>
              <a:gd name="connsiteX58" fmla="*/ 1572342 w 4151312"/>
              <a:gd name="connsiteY58" fmla="*/ 6449512 h 6858000"/>
              <a:gd name="connsiteX59" fmla="*/ 1592699 w 4151312"/>
              <a:gd name="connsiteY59" fmla="*/ 6463816 h 6858000"/>
              <a:gd name="connsiteX60" fmla="*/ 1592699 w 4151312"/>
              <a:gd name="connsiteY60" fmla="*/ 6465140 h 6858000"/>
              <a:gd name="connsiteX61" fmla="*/ 1584124 w 4151312"/>
              <a:gd name="connsiteY61" fmla="*/ 6472292 h 6858000"/>
              <a:gd name="connsiteX62" fmla="*/ 1560013 w 4151312"/>
              <a:gd name="connsiteY62" fmla="*/ 6472292 h 6858000"/>
              <a:gd name="connsiteX63" fmla="*/ 1515545 w 4151312"/>
              <a:gd name="connsiteY63" fmla="*/ 6509640 h 6858000"/>
              <a:gd name="connsiteX64" fmla="*/ 1515603 w 4151312"/>
              <a:gd name="connsiteY64" fmla="*/ 6510750 h 6858000"/>
              <a:gd name="connsiteX65" fmla="*/ 1558409 w 4151312"/>
              <a:gd name="connsiteY65" fmla="*/ 6547782 h 6858000"/>
              <a:gd name="connsiteX66" fmla="*/ 1592699 w 4151312"/>
              <a:gd name="connsiteY66" fmla="*/ 6533214 h 6858000"/>
              <a:gd name="connsiteX67" fmla="*/ 1592699 w 4151312"/>
              <a:gd name="connsiteY67" fmla="*/ 6544604 h 6858000"/>
              <a:gd name="connsiteX68" fmla="*/ 1627527 w 4151312"/>
              <a:gd name="connsiteY68" fmla="*/ 6544604 h 6858000"/>
              <a:gd name="connsiteX69" fmla="*/ 1627527 w 4151312"/>
              <a:gd name="connsiteY69" fmla="*/ 6464875 h 6858000"/>
              <a:gd name="connsiteX70" fmla="*/ 1574215 w 4151312"/>
              <a:gd name="connsiteY70" fmla="*/ 6420111 h 6858000"/>
              <a:gd name="connsiteX71" fmla="*/ 1153574 w 4151312"/>
              <a:gd name="connsiteY71" fmla="*/ 6420111 h 6858000"/>
              <a:gd name="connsiteX72" fmla="*/ 1101062 w 4151312"/>
              <a:gd name="connsiteY72" fmla="*/ 6434944 h 6858000"/>
              <a:gd name="connsiteX73" fmla="*/ 1114726 w 4151312"/>
              <a:gd name="connsiteY73" fmla="*/ 6460902 h 6858000"/>
              <a:gd name="connsiteX74" fmla="*/ 1151699 w 4151312"/>
              <a:gd name="connsiteY74" fmla="*/ 6449512 h 6858000"/>
              <a:gd name="connsiteX75" fmla="*/ 1172060 w 4151312"/>
              <a:gd name="connsiteY75" fmla="*/ 6463816 h 6858000"/>
              <a:gd name="connsiteX76" fmla="*/ 1172060 w 4151312"/>
              <a:gd name="connsiteY76" fmla="*/ 6465140 h 6858000"/>
              <a:gd name="connsiteX77" fmla="*/ 1163487 w 4151312"/>
              <a:gd name="connsiteY77" fmla="*/ 6472292 h 6858000"/>
              <a:gd name="connsiteX78" fmla="*/ 1139375 w 4151312"/>
              <a:gd name="connsiteY78" fmla="*/ 6472292 h 6858000"/>
              <a:gd name="connsiteX79" fmla="*/ 1094901 w 4151312"/>
              <a:gd name="connsiteY79" fmla="*/ 6509640 h 6858000"/>
              <a:gd name="connsiteX80" fmla="*/ 1094960 w 4151312"/>
              <a:gd name="connsiteY80" fmla="*/ 6510749 h 6858000"/>
              <a:gd name="connsiteX81" fmla="*/ 1137766 w 4151312"/>
              <a:gd name="connsiteY81" fmla="*/ 6547782 h 6858000"/>
              <a:gd name="connsiteX82" fmla="*/ 1172060 w 4151312"/>
              <a:gd name="connsiteY82" fmla="*/ 6533214 h 6858000"/>
              <a:gd name="connsiteX83" fmla="*/ 1172060 w 4151312"/>
              <a:gd name="connsiteY83" fmla="*/ 6544604 h 6858000"/>
              <a:gd name="connsiteX84" fmla="*/ 1206890 w 4151312"/>
              <a:gd name="connsiteY84" fmla="*/ 6544604 h 6858000"/>
              <a:gd name="connsiteX85" fmla="*/ 1206890 w 4151312"/>
              <a:gd name="connsiteY85" fmla="*/ 6464875 h 6858000"/>
              <a:gd name="connsiteX86" fmla="*/ 1153574 w 4151312"/>
              <a:gd name="connsiteY86" fmla="*/ 6420111 h 6858000"/>
              <a:gd name="connsiteX87" fmla="*/ 568575 w 4151312"/>
              <a:gd name="connsiteY87" fmla="*/ 6383429 h 6858000"/>
              <a:gd name="connsiteX88" fmla="*/ 568549 w 4151312"/>
              <a:gd name="connsiteY88" fmla="*/ 6520396 h 6858000"/>
              <a:gd name="connsiteX89" fmla="*/ 624511 w 4151312"/>
              <a:gd name="connsiteY89" fmla="*/ 6519097 h 6858000"/>
              <a:gd name="connsiteX90" fmla="*/ 618898 w 4151312"/>
              <a:gd name="connsiteY90" fmla="*/ 6402004 h 6858000"/>
              <a:gd name="connsiteX91" fmla="*/ 624479 w 4151312"/>
              <a:gd name="connsiteY91" fmla="*/ 6384725 h 6858000"/>
              <a:gd name="connsiteX92" fmla="*/ 568575 w 4151312"/>
              <a:gd name="connsiteY92" fmla="*/ 6383429 h 6858000"/>
              <a:gd name="connsiteX93" fmla="*/ 1659953 w 4151312"/>
              <a:gd name="connsiteY93" fmla="*/ 6377201 h 6858000"/>
              <a:gd name="connsiteX94" fmla="*/ 1659953 w 4151312"/>
              <a:gd name="connsiteY94" fmla="*/ 6423290 h 6858000"/>
              <a:gd name="connsiteX95" fmla="*/ 1640662 w 4151312"/>
              <a:gd name="connsiteY95" fmla="*/ 6423290 h 6858000"/>
              <a:gd name="connsiteX96" fmla="*/ 1640662 w 4151312"/>
              <a:gd name="connsiteY96" fmla="*/ 6452426 h 6858000"/>
              <a:gd name="connsiteX97" fmla="*/ 1659953 w 4151312"/>
              <a:gd name="connsiteY97" fmla="*/ 6452426 h 6858000"/>
              <a:gd name="connsiteX98" fmla="*/ 1659953 w 4151312"/>
              <a:gd name="connsiteY98" fmla="*/ 6518911 h 6858000"/>
              <a:gd name="connsiteX99" fmla="*/ 1695318 w 4151312"/>
              <a:gd name="connsiteY99" fmla="*/ 6546194 h 6858000"/>
              <a:gd name="connsiteX100" fmla="*/ 1722377 w 4151312"/>
              <a:gd name="connsiteY100" fmla="*/ 6544604 h 6858000"/>
              <a:gd name="connsiteX101" fmla="*/ 1722377 w 4151312"/>
              <a:gd name="connsiteY101" fmla="*/ 6515203 h 6858000"/>
              <a:gd name="connsiteX102" fmla="*/ 1706303 w 4151312"/>
              <a:gd name="connsiteY102" fmla="*/ 6515998 h 6858000"/>
              <a:gd name="connsiteX103" fmla="*/ 1694780 w 4151312"/>
              <a:gd name="connsiteY103" fmla="*/ 6507256 h 6858000"/>
              <a:gd name="connsiteX104" fmla="*/ 1694780 w 4151312"/>
              <a:gd name="connsiteY104" fmla="*/ 6452426 h 6858000"/>
              <a:gd name="connsiteX105" fmla="*/ 1721302 w 4151312"/>
              <a:gd name="connsiteY105" fmla="*/ 6452426 h 6858000"/>
              <a:gd name="connsiteX106" fmla="*/ 1721302 w 4151312"/>
              <a:gd name="connsiteY106" fmla="*/ 6423290 h 6858000"/>
              <a:gd name="connsiteX107" fmla="*/ 1694780 w 4151312"/>
              <a:gd name="connsiteY107" fmla="*/ 6423290 h 6858000"/>
              <a:gd name="connsiteX108" fmla="*/ 1694780 w 4151312"/>
              <a:gd name="connsiteY108" fmla="*/ 6377201 h 6858000"/>
              <a:gd name="connsiteX109" fmla="*/ 1884617 w 4151312"/>
              <a:gd name="connsiteY109" fmla="*/ 6359355 h 6858000"/>
              <a:gd name="connsiteX110" fmla="*/ 1884617 w 4151312"/>
              <a:gd name="connsiteY110" fmla="*/ 6392335 h 6858000"/>
              <a:gd name="connsiteX111" fmla="*/ 1893998 w 4151312"/>
              <a:gd name="connsiteY111" fmla="*/ 6392335 h 6858000"/>
              <a:gd name="connsiteX112" fmla="*/ 1893998 w 4151312"/>
              <a:gd name="connsiteY112" fmla="*/ 6373492 h 6858000"/>
              <a:gd name="connsiteX113" fmla="*/ 1898291 w 4151312"/>
              <a:gd name="connsiteY113" fmla="*/ 6385270 h 6858000"/>
              <a:gd name="connsiteX114" fmla="*/ 1905819 w 4151312"/>
              <a:gd name="connsiteY114" fmla="*/ 6385270 h 6858000"/>
              <a:gd name="connsiteX115" fmla="*/ 1910111 w 4151312"/>
              <a:gd name="connsiteY115" fmla="*/ 6373492 h 6858000"/>
              <a:gd name="connsiteX116" fmla="*/ 1910111 w 4151312"/>
              <a:gd name="connsiteY116" fmla="*/ 6392335 h 6858000"/>
              <a:gd name="connsiteX117" fmla="*/ 1919685 w 4151312"/>
              <a:gd name="connsiteY117" fmla="*/ 6392335 h 6858000"/>
              <a:gd name="connsiteX118" fmla="*/ 1919685 w 4151312"/>
              <a:gd name="connsiteY118" fmla="*/ 6359355 h 6858000"/>
              <a:gd name="connsiteX119" fmla="*/ 1907566 w 4151312"/>
              <a:gd name="connsiteY119" fmla="*/ 6359355 h 6858000"/>
              <a:gd name="connsiteX120" fmla="*/ 1902362 w 4151312"/>
              <a:gd name="connsiteY120" fmla="*/ 6373114 h 6858000"/>
              <a:gd name="connsiteX121" fmla="*/ 1897494 w 4151312"/>
              <a:gd name="connsiteY121" fmla="*/ 6359355 h 6858000"/>
              <a:gd name="connsiteX122" fmla="*/ 1850683 w 4151312"/>
              <a:gd name="connsiteY122" fmla="*/ 6359355 h 6858000"/>
              <a:gd name="connsiteX123" fmla="*/ 1850683 w 4151312"/>
              <a:gd name="connsiteY123" fmla="*/ 6367929 h 6858000"/>
              <a:gd name="connsiteX124" fmla="*/ 1860074 w 4151312"/>
              <a:gd name="connsiteY124" fmla="*/ 6367929 h 6858000"/>
              <a:gd name="connsiteX125" fmla="*/ 1860074 w 4151312"/>
              <a:gd name="connsiteY125" fmla="*/ 6392335 h 6858000"/>
              <a:gd name="connsiteX126" fmla="*/ 1869839 w 4151312"/>
              <a:gd name="connsiteY126" fmla="*/ 6392335 h 6858000"/>
              <a:gd name="connsiteX127" fmla="*/ 1869839 w 4151312"/>
              <a:gd name="connsiteY127" fmla="*/ 6367929 h 6858000"/>
              <a:gd name="connsiteX128" fmla="*/ 1879230 w 4151312"/>
              <a:gd name="connsiteY128" fmla="*/ 6367929 h 6858000"/>
              <a:gd name="connsiteX129" fmla="*/ 1879230 w 4151312"/>
              <a:gd name="connsiteY129" fmla="*/ 6359355 h 6858000"/>
              <a:gd name="connsiteX130" fmla="*/ 1352105 w 4151312"/>
              <a:gd name="connsiteY130" fmla="*/ 6359189 h 6858000"/>
              <a:gd name="connsiteX131" fmla="*/ 1329868 w 4151312"/>
              <a:gd name="connsiteY131" fmla="*/ 6381439 h 6858000"/>
              <a:gd name="connsiteX132" fmla="*/ 1352108 w 4151312"/>
              <a:gd name="connsiteY132" fmla="*/ 6403427 h 6858000"/>
              <a:gd name="connsiteX133" fmla="*/ 1374610 w 4151312"/>
              <a:gd name="connsiteY133" fmla="*/ 6381439 h 6858000"/>
              <a:gd name="connsiteX134" fmla="*/ 1374610 w 4151312"/>
              <a:gd name="connsiteY134" fmla="*/ 6381364 h 6858000"/>
              <a:gd name="connsiteX135" fmla="*/ 1352105 w 4151312"/>
              <a:gd name="connsiteY135" fmla="*/ 6359189 h 6858000"/>
              <a:gd name="connsiteX136" fmla="*/ 1041583 w 4151312"/>
              <a:gd name="connsiteY136" fmla="*/ 6359189 h 6858000"/>
              <a:gd name="connsiteX137" fmla="*/ 1041583 w 4151312"/>
              <a:gd name="connsiteY137" fmla="*/ 6544604 h 6858000"/>
              <a:gd name="connsiteX138" fmla="*/ 1076143 w 4151312"/>
              <a:gd name="connsiteY138" fmla="*/ 6544604 h 6858000"/>
              <a:gd name="connsiteX139" fmla="*/ 1076143 w 4151312"/>
              <a:gd name="connsiteY139" fmla="*/ 6359189 h 6858000"/>
              <a:gd name="connsiteX140" fmla="*/ 925239 w 4151312"/>
              <a:gd name="connsiteY140" fmla="*/ 6355990 h 6858000"/>
              <a:gd name="connsiteX141" fmla="*/ 832602 w 4151312"/>
              <a:gd name="connsiteY141" fmla="*/ 6451897 h 6858000"/>
              <a:gd name="connsiteX142" fmla="*/ 832623 w 4151312"/>
              <a:gd name="connsiteY142" fmla="*/ 6456990 h 6858000"/>
              <a:gd name="connsiteX143" fmla="*/ 930389 w 4151312"/>
              <a:gd name="connsiteY143" fmla="*/ 6547783 h 6858000"/>
              <a:gd name="connsiteX144" fmla="*/ 1022285 w 4151312"/>
              <a:gd name="connsiteY144" fmla="*/ 6478650 h 6858000"/>
              <a:gd name="connsiteX145" fmla="*/ 981294 w 4151312"/>
              <a:gd name="connsiteY145" fmla="*/ 6478650 h 6858000"/>
              <a:gd name="connsiteX146" fmla="*/ 930389 w 4151312"/>
              <a:gd name="connsiteY146" fmla="*/ 6513878 h 6858000"/>
              <a:gd name="connsiteX147" fmla="*/ 871450 w 4151312"/>
              <a:gd name="connsiteY147" fmla="*/ 6451897 h 6858000"/>
              <a:gd name="connsiteX148" fmla="*/ 930389 w 4151312"/>
              <a:gd name="connsiteY148" fmla="*/ 6389916 h 6858000"/>
              <a:gd name="connsiteX149" fmla="*/ 981294 w 4151312"/>
              <a:gd name="connsiteY149" fmla="*/ 6425144 h 6858000"/>
              <a:gd name="connsiteX150" fmla="*/ 1022285 w 4151312"/>
              <a:gd name="connsiteY150" fmla="*/ 6425144 h 6858000"/>
              <a:gd name="connsiteX151" fmla="*/ 930389 w 4151312"/>
              <a:gd name="connsiteY151" fmla="*/ 6356011 h 6858000"/>
              <a:gd name="connsiteX152" fmla="*/ 925239 w 4151312"/>
              <a:gd name="connsiteY152" fmla="*/ 6355990 h 6858000"/>
              <a:gd name="connsiteX153" fmla="*/ 651232 w 4151312"/>
              <a:gd name="connsiteY153" fmla="*/ 6336161 h 6858000"/>
              <a:gd name="connsiteX154" fmla="*/ 624479 w 4151312"/>
              <a:gd name="connsiteY154" fmla="*/ 6384726 h 6858000"/>
              <a:gd name="connsiteX155" fmla="*/ 742033 w 4151312"/>
              <a:gd name="connsiteY155" fmla="*/ 6451914 h 6858000"/>
              <a:gd name="connsiteX156" fmla="*/ 624512 w 4151312"/>
              <a:gd name="connsiteY156" fmla="*/ 6519097 h 6858000"/>
              <a:gd name="connsiteX157" fmla="*/ 651373 w 4151312"/>
              <a:gd name="connsiteY157" fmla="*/ 6567631 h 6858000"/>
              <a:gd name="connsiteX158" fmla="*/ 771228 w 4151312"/>
              <a:gd name="connsiteY158" fmla="*/ 6499136 h 6858000"/>
              <a:gd name="connsiteX159" fmla="*/ 742033 w 4151312"/>
              <a:gd name="connsiteY159" fmla="*/ 6451914 h 6858000"/>
              <a:gd name="connsiteX160" fmla="*/ 771227 w 4151312"/>
              <a:gd name="connsiteY160" fmla="*/ 6404692 h 6858000"/>
              <a:gd name="connsiteX161" fmla="*/ 651232 w 4151312"/>
              <a:gd name="connsiteY161" fmla="*/ 6336161 h 6858000"/>
              <a:gd name="connsiteX162" fmla="*/ 0 w 4151312"/>
              <a:gd name="connsiteY162" fmla="*/ 0 h 6858000"/>
              <a:gd name="connsiteX163" fmla="*/ 4151312 w 4151312"/>
              <a:gd name="connsiteY163" fmla="*/ 0 h 6858000"/>
              <a:gd name="connsiteX164" fmla="*/ 4151312 w 4151312"/>
              <a:gd name="connsiteY164" fmla="*/ 6858000 h 6858000"/>
              <a:gd name="connsiteX165" fmla="*/ 0 w 4151312"/>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151312"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4151312" y="0"/>
                </a:lnTo>
                <a:lnTo>
                  <a:pt x="4151312"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light image</a:t>
            </a:r>
          </a:p>
        </p:txBody>
      </p:sp>
      <p:sp>
        <p:nvSpPr>
          <p:cNvPr id="2" name="Text Placeholder 9">
            <a:extLst>
              <a:ext uri="{FF2B5EF4-FFF2-40B4-BE49-F238E27FC236}">
                <a16:creationId xmlns:a16="http://schemas.microsoft.com/office/drawing/2014/main" id="{9FBC248E-2F66-88F4-B349-DEF22E5C9D62}"/>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 avenir pro 16pt</a:t>
            </a:r>
            <a:endParaRPr lang="en-GB" dirty="0"/>
          </a:p>
        </p:txBody>
      </p:sp>
      <p:sp>
        <p:nvSpPr>
          <p:cNvPr id="10" name="Text Placeholder 12">
            <a:extLst>
              <a:ext uri="{FF2B5EF4-FFF2-40B4-BE49-F238E27FC236}">
                <a16:creationId xmlns:a16="http://schemas.microsoft.com/office/drawing/2014/main" id="{08CE513E-095F-4D2D-D31A-3AB7C574662C}"/>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dirty="0"/>
              <a:t>Speaker name 15pt</a:t>
            </a:r>
            <a:endParaRPr lang="en-GB" dirty="0"/>
          </a:p>
        </p:txBody>
      </p:sp>
      <p:sp>
        <p:nvSpPr>
          <p:cNvPr id="11" name="Rectangle 10">
            <a:extLst>
              <a:ext uri="{FF2B5EF4-FFF2-40B4-BE49-F238E27FC236}">
                <a16:creationId xmlns:a16="http://schemas.microsoft.com/office/drawing/2014/main" id="{2FF23611-CC11-70BF-C22A-51A54C40E7AA}"/>
              </a:ext>
            </a:extLst>
          </p:cNvPr>
          <p:cNvSpPr/>
          <p:nvPr userDrawn="1"/>
        </p:nvSpPr>
        <p:spPr>
          <a:xfrm>
            <a:off x="10848975" y="6308725"/>
            <a:ext cx="1343025"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 Placeholder 9">
            <a:extLst>
              <a:ext uri="{FF2B5EF4-FFF2-40B4-BE49-F238E27FC236}">
                <a16:creationId xmlns:a16="http://schemas.microsoft.com/office/drawing/2014/main" id="{66E3056E-0192-D10D-5108-0CD8259A2C37}"/>
              </a:ext>
            </a:extLst>
          </p:cNvPr>
          <p:cNvSpPr>
            <a:spLocks noGrp="1"/>
          </p:cNvSpPr>
          <p:nvPr>
            <p:ph type="body" sz="quarter" idx="23"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2  avenir pro 16pt</a:t>
            </a:r>
            <a:endParaRPr lang="en-GB" dirty="0"/>
          </a:p>
        </p:txBody>
      </p:sp>
      <p:sp>
        <p:nvSpPr>
          <p:cNvPr id="13" name="Text Placeholder 12">
            <a:extLst>
              <a:ext uri="{FF2B5EF4-FFF2-40B4-BE49-F238E27FC236}">
                <a16:creationId xmlns:a16="http://schemas.microsoft.com/office/drawing/2014/main" id="{04D4BE30-51E2-6478-E42F-B31BF662CE95}"/>
              </a:ext>
            </a:extLst>
          </p:cNvPr>
          <p:cNvSpPr>
            <a:spLocks noGrp="1"/>
          </p:cNvSpPr>
          <p:nvPr>
            <p:ph type="body" sz="quarter" idx="24" hasCustomPrompt="1"/>
          </p:nvPr>
        </p:nvSpPr>
        <p:spPr>
          <a:xfrm>
            <a:off x="5232400" y="2086069"/>
            <a:ext cx="2663825" cy="360362"/>
          </a:xfrm>
        </p:spPr>
        <p:txBody>
          <a:bodyPr/>
          <a:lstStyle>
            <a:lvl1pPr marL="0" indent="0">
              <a:buNone/>
              <a:defRPr/>
            </a:lvl1pPr>
          </a:lstStyle>
          <a:p>
            <a:pPr lvl="0"/>
            <a:r>
              <a:rPr lang="en-US" dirty="0"/>
              <a:t>Speaker name 15pt</a:t>
            </a:r>
            <a:endParaRPr lang="en-GB" dirty="0"/>
          </a:p>
        </p:txBody>
      </p:sp>
      <p:sp>
        <p:nvSpPr>
          <p:cNvPr id="14" name="Text Placeholder 9">
            <a:extLst>
              <a:ext uri="{FF2B5EF4-FFF2-40B4-BE49-F238E27FC236}">
                <a16:creationId xmlns:a16="http://schemas.microsoft.com/office/drawing/2014/main" id="{332F8AE1-3942-0028-AFCC-8F55C2EF8663}"/>
              </a:ext>
            </a:extLst>
          </p:cNvPr>
          <p:cNvSpPr>
            <a:spLocks noGrp="1"/>
          </p:cNvSpPr>
          <p:nvPr>
            <p:ph type="body" sz="quarter" idx="25"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3 avenir pro 16pt</a:t>
            </a:r>
            <a:endParaRPr lang="en-GB" dirty="0"/>
          </a:p>
        </p:txBody>
      </p:sp>
      <p:sp>
        <p:nvSpPr>
          <p:cNvPr id="15" name="Text Placeholder 12">
            <a:extLst>
              <a:ext uri="{FF2B5EF4-FFF2-40B4-BE49-F238E27FC236}">
                <a16:creationId xmlns:a16="http://schemas.microsoft.com/office/drawing/2014/main" id="{FD05F85E-1B55-9968-4E23-B056796E11BB}"/>
              </a:ext>
            </a:extLst>
          </p:cNvPr>
          <p:cNvSpPr>
            <a:spLocks noGrp="1"/>
          </p:cNvSpPr>
          <p:nvPr>
            <p:ph type="body" sz="quarter" idx="26" hasCustomPrompt="1"/>
          </p:nvPr>
        </p:nvSpPr>
        <p:spPr>
          <a:xfrm>
            <a:off x="5232400" y="2980625"/>
            <a:ext cx="2663825" cy="360362"/>
          </a:xfrm>
        </p:spPr>
        <p:txBody>
          <a:bodyPr/>
          <a:lstStyle>
            <a:lvl1pPr marL="0" indent="0">
              <a:buNone/>
              <a:defRPr/>
            </a:lvl1pPr>
          </a:lstStyle>
          <a:p>
            <a:pPr lvl="0"/>
            <a:r>
              <a:rPr lang="en-US" dirty="0"/>
              <a:t>Speaker name 15pt</a:t>
            </a:r>
            <a:endParaRPr lang="en-GB" dirty="0"/>
          </a:p>
        </p:txBody>
      </p:sp>
      <p:sp>
        <p:nvSpPr>
          <p:cNvPr id="16" name="Text Placeholder 9">
            <a:extLst>
              <a:ext uri="{FF2B5EF4-FFF2-40B4-BE49-F238E27FC236}">
                <a16:creationId xmlns:a16="http://schemas.microsoft.com/office/drawing/2014/main" id="{C98ED165-964A-E5D9-BE09-D60E81345036}"/>
              </a:ext>
            </a:extLst>
          </p:cNvPr>
          <p:cNvSpPr>
            <a:spLocks noGrp="1"/>
          </p:cNvSpPr>
          <p:nvPr>
            <p:ph type="body" sz="quarter" idx="27"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4 avenir pro 16pt</a:t>
            </a:r>
            <a:endParaRPr lang="en-GB" dirty="0"/>
          </a:p>
        </p:txBody>
      </p:sp>
      <p:sp>
        <p:nvSpPr>
          <p:cNvPr id="17" name="Text Placeholder 12">
            <a:extLst>
              <a:ext uri="{FF2B5EF4-FFF2-40B4-BE49-F238E27FC236}">
                <a16:creationId xmlns:a16="http://schemas.microsoft.com/office/drawing/2014/main" id="{AD252B9F-F03C-D89E-3896-3ED958EE6C63}"/>
              </a:ext>
            </a:extLst>
          </p:cNvPr>
          <p:cNvSpPr>
            <a:spLocks noGrp="1"/>
          </p:cNvSpPr>
          <p:nvPr>
            <p:ph type="body" sz="quarter" idx="28" hasCustomPrompt="1"/>
          </p:nvPr>
        </p:nvSpPr>
        <p:spPr>
          <a:xfrm>
            <a:off x="5232400" y="3881532"/>
            <a:ext cx="2663825" cy="360362"/>
          </a:xfrm>
        </p:spPr>
        <p:txBody>
          <a:bodyPr/>
          <a:lstStyle>
            <a:lvl1pPr marL="0" indent="0">
              <a:buNone/>
              <a:defRPr/>
            </a:lvl1pPr>
          </a:lstStyle>
          <a:p>
            <a:pPr lvl="0"/>
            <a:r>
              <a:rPr lang="en-US" dirty="0"/>
              <a:t>Speaker name 15pt</a:t>
            </a:r>
            <a:endParaRPr lang="en-GB" dirty="0"/>
          </a:p>
        </p:txBody>
      </p:sp>
      <p:sp>
        <p:nvSpPr>
          <p:cNvPr id="19" name="Text Placeholder 9">
            <a:extLst>
              <a:ext uri="{FF2B5EF4-FFF2-40B4-BE49-F238E27FC236}">
                <a16:creationId xmlns:a16="http://schemas.microsoft.com/office/drawing/2014/main" id="{C48CF707-7C0E-F83D-163E-ECDE1F310E62}"/>
              </a:ext>
            </a:extLst>
          </p:cNvPr>
          <p:cNvSpPr>
            <a:spLocks noGrp="1"/>
          </p:cNvSpPr>
          <p:nvPr>
            <p:ph type="body" sz="quarter" idx="29"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5 avenir pro 16pt</a:t>
            </a:r>
            <a:endParaRPr lang="en-GB" dirty="0"/>
          </a:p>
        </p:txBody>
      </p:sp>
      <p:sp>
        <p:nvSpPr>
          <p:cNvPr id="20" name="Text Placeholder 12">
            <a:extLst>
              <a:ext uri="{FF2B5EF4-FFF2-40B4-BE49-F238E27FC236}">
                <a16:creationId xmlns:a16="http://schemas.microsoft.com/office/drawing/2014/main" id="{09BF045D-2262-FB7E-6FD8-4AD04B48CED4}"/>
              </a:ext>
            </a:extLst>
          </p:cNvPr>
          <p:cNvSpPr>
            <a:spLocks noGrp="1"/>
          </p:cNvSpPr>
          <p:nvPr>
            <p:ph type="body" sz="quarter" idx="30" hasCustomPrompt="1"/>
          </p:nvPr>
        </p:nvSpPr>
        <p:spPr>
          <a:xfrm>
            <a:off x="5232400" y="4784026"/>
            <a:ext cx="2663825" cy="360362"/>
          </a:xfrm>
        </p:spPr>
        <p:txBody>
          <a:bodyPr/>
          <a:lstStyle>
            <a:lvl1pPr marL="0" indent="0">
              <a:buNone/>
              <a:defRPr/>
            </a:lvl1pPr>
          </a:lstStyle>
          <a:p>
            <a:pPr lvl="0"/>
            <a:r>
              <a:rPr lang="en-US" dirty="0"/>
              <a:t>Speaker name 15pt</a:t>
            </a:r>
            <a:endParaRPr lang="en-GB" dirty="0"/>
          </a:p>
        </p:txBody>
      </p:sp>
      <p:sp>
        <p:nvSpPr>
          <p:cNvPr id="21" name="Text Placeholder 9">
            <a:extLst>
              <a:ext uri="{FF2B5EF4-FFF2-40B4-BE49-F238E27FC236}">
                <a16:creationId xmlns:a16="http://schemas.microsoft.com/office/drawing/2014/main" id="{2D9B930D-1473-4059-32D6-E12B55C8FA32}"/>
              </a:ext>
            </a:extLst>
          </p:cNvPr>
          <p:cNvSpPr>
            <a:spLocks noGrp="1"/>
          </p:cNvSpPr>
          <p:nvPr>
            <p:ph type="body" sz="quarter" idx="31"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6 avenir pro 16pt</a:t>
            </a:r>
            <a:endParaRPr lang="en-GB" dirty="0"/>
          </a:p>
        </p:txBody>
      </p:sp>
      <p:sp>
        <p:nvSpPr>
          <p:cNvPr id="22" name="Text Placeholder 12">
            <a:extLst>
              <a:ext uri="{FF2B5EF4-FFF2-40B4-BE49-F238E27FC236}">
                <a16:creationId xmlns:a16="http://schemas.microsoft.com/office/drawing/2014/main" id="{4C799A89-E821-6A8F-48C5-F0EE4FDFA239}"/>
              </a:ext>
            </a:extLst>
          </p:cNvPr>
          <p:cNvSpPr>
            <a:spLocks noGrp="1"/>
          </p:cNvSpPr>
          <p:nvPr>
            <p:ph type="body" sz="quarter" idx="32" hasCustomPrompt="1"/>
          </p:nvPr>
        </p:nvSpPr>
        <p:spPr>
          <a:xfrm>
            <a:off x="5232400" y="5681757"/>
            <a:ext cx="2663825" cy="360362"/>
          </a:xfrm>
        </p:spPr>
        <p:txBody>
          <a:bodyPr/>
          <a:lstStyle>
            <a:lvl1pPr marL="0" indent="0">
              <a:buNone/>
              <a:defRPr/>
            </a:lvl1pPr>
          </a:lstStyle>
          <a:p>
            <a:pPr lvl="0"/>
            <a:r>
              <a:rPr lang="en-US" dirty="0"/>
              <a:t>Speaker name 15pt</a:t>
            </a:r>
            <a:endParaRPr lang="en-GB" dirty="0"/>
          </a:p>
        </p:txBody>
      </p:sp>
      <p:sp>
        <p:nvSpPr>
          <p:cNvPr id="23" name="Text Placeholder 9">
            <a:extLst>
              <a:ext uri="{FF2B5EF4-FFF2-40B4-BE49-F238E27FC236}">
                <a16:creationId xmlns:a16="http://schemas.microsoft.com/office/drawing/2014/main" id="{FE3181D5-064C-4E3D-C1ED-EB46C7AB7560}"/>
              </a:ext>
            </a:extLst>
          </p:cNvPr>
          <p:cNvSpPr>
            <a:spLocks noGrp="1"/>
          </p:cNvSpPr>
          <p:nvPr>
            <p:ph type="body" sz="quarter" idx="33"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7 avenir pro 16pt</a:t>
            </a:r>
            <a:endParaRPr lang="en-GB" dirty="0"/>
          </a:p>
        </p:txBody>
      </p:sp>
      <p:sp>
        <p:nvSpPr>
          <p:cNvPr id="24" name="Text Placeholder 12">
            <a:extLst>
              <a:ext uri="{FF2B5EF4-FFF2-40B4-BE49-F238E27FC236}">
                <a16:creationId xmlns:a16="http://schemas.microsoft.com/office/drawing/2014/main" id="{887707A4-5FBC-3599-C170-461C8B8DCEA1}"/>
              </a:ext>
            </a:extLst>
          </p:cNvPr>
          <p:cNvSpPr>
            <a:spLocks noGrp="1"/>
          </p:cNvSpPr>
          <p:nvPr>
            <p:ph type="body" sz="quarter" idx="34" hasCustomPrompt="1"/>
          </p:nvPr>
        </p:nvSpPr>
        <p:spPr>
          <a:xfrm>
            <a:off x="8975725" y="1181195"/>
            <a:ext cx="2663825" cy="360362"/>
          </a:xfrm>
        </p:spPr>
        <p:txBody>
          <a:bodyPr/>
          <a:lstStyle>
            <a:lvl1pPr marL="0" indent="0">
              <a:buNone/>
              <a:defRPr/>
            </a:lvl1pPr>
          </a:lstStyle>
          <a:p>
            <a:pPr lvl="0"/>
            <a:r>
              <a:rPr lang="en-US" dirty="0"/>
              <a:t>Speaker name 15pt</a:t>
            </a:r>
            <a:endParaRPr lang="en-GB" dirty="0"/>
          </a:p>
        </p:txBody>
      </p:sp>
      <p:sp>
        <p:nvSpPr>
          <p:cNvPr id="25" name="Text Placeholder 9">
            <a:extLst>
              <a:ext uri="{FF2B5EF4-FFF2-40B4-BE49-F238E27FC236}">
                <a16:creationId xmlns:a16="http://schemas.microsoft.com/office/drawing/2014/main" id="{E678F9FE-AD12-0AAD-95ED-6D568DD4D99E}"/>
              </a:ext>
            </a:extLst>
          </p:cNvPr>
          <p:cNvSpPr>
            <a:spLocks noGrp="1"/>
          </p:cNvSpPr>
          <p:nvPr>
            <p:ph type="body" sz="quarter" idx="35"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8  avenir pro 16pt</a:t>
            </a:r>
            <a:endParaRPr lang="en-GB" dirty="0"/>
          </a:p>
        </p:txBody>
      </p:sp>
      <p:sp>
        <p:nvSpPr>
          <p:cNvPr id="26" name="Text Placeholder 12">
            <a:extLst>
              <a:ext uri="{FF2B5EF4-FFF2-40B4-BE49-F238E27FC236}">
                <a16:creationId xmlns:a16="http://schemas.microsoft.com/office/drawing/2014/main" id="{CEB95295-D044-9E82-AB0C-3A300CA874BC}"/>
              </a:ext>
            </a:extLst>
          </p:cNvPr>
          <p:cNvSpPr>
            <a:spLocks noGrp="1"/>
          </p:cNvSpPr>
          <p:nvPr>
            <p:ph type="body" sz="quarter" idx="36" hasCustomPrompt="1"/>
          </p:nvPr>
        </p:nvSpPr>
        <p:spPr>
          <a:xfrm>
            <a:off x="8975725" y="2086069"/>
            <a:ext cx="2663825" cy="360362"/>
          </a:xfrm>
        </p:spPr>
        <p:txBody>
          <a:bodyPr/>
          <a:lstStyle>
            <a:lvl1pPr marL="0" indent="0">
              <a:buNone/>
              <a:defRPr/>
            </a:lvl1pPr>
          </a:lstStyle>
          <a:p>
            <a:pPr lvl="0"/>
            <a:r>
              <a:rPr lang="en-US" dirty="0"/>
              <a:t>Speaker name 15pt</a:t>
            </a:r>
            <a:endParaRPr lang="en-GB" dirty="0"/>
          </a:p>
        </p:txBody>
      </p:sp>
      <p:sp>
        <p:nvSpPr>
          <p:cNvPr id="27" name="Text Placeholder 9">
            <a:extLst>
              <a:ext uri="{FF2B5EF4-FFF2-40B4-BE49-F238E27FC236}">
                <a16:creationId xmlns:a16="http://schemas.microsoft.com/office/drawing/2014/main" id="{698AB5D8-1878-07A9-98F8-8537AC7953DB}"/>
              </a:ext>
            </a:extLst>
          </p:cNvPr>
          <p:cNvSpPr>
            <a:spLocks noGrp="1"/>
          </p:cNvSpPr>
          <p:nvPr>
            <p:ph type="body" sz="quarter" idx="37"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9 avenir pro 16pt</a:t>
            </a:r>
            <a:endParaRPr lang="en-GB" dirty="0"/>
          </a:p>
        </p:txBody>
      </p:sp>
      <p:sp>
        <p:nvSpPr>
          <p:cNvPr id="28" name="Text Placeholder 12">
            <a:extLst>
              <a:ext uri="{FF2B5EF4-FFF2-40B4-BE49-F238E27FC236}">
                <a16:creationId xmlns:a16="http://schemas.microsoft.com/office/drawing/2014/main" id="{95F9545A-C956-A8AD-7A23-338AED072AAA}"/>
              </a:ext>
            </a:extLst>
          </p:cNvPr>
          <p:cNvSpPr>
            <a:spLocks noGrp="1"/>
          </p:cNvSpPr>
          <p:nvPr>
            <p:ph type="body" sz="quarter" idx="38" hasCustomPrompt="1"/>
          </p:nvPr>
        </p:nvSpPr>
        <p:spPr>
          <a:xfrm>
            <a:off x="8975725" y="2980625"/>
            <a:ext cx="2663825" cy="360362"/>
          </a:xfrm>
        </p:spPr>
        <p:txBody>
          <a:bodyPr/>
          <a:lstStyle>
            <a:lvl1pPr marL="0" indent="0">
              <a:buNone/>
              <a:defRPr/>
            </a:lvl1pPr>
          </a:lstStyle>
          <a:p>
            <a:pPr lvl="0"/>
            <a:r>
              <a:rPr lang="en-US" dirty="0"/>
              <a:t>Speaker name 15pt</a:t>
            </a:r>
            <a:endParaRPr lang="en-GB" dirty="0"/>
          </a:p>
        </p:txBody>
      </p:sp>
      <p:sp>
        <p:nvSpPr>
          <p:cNvPr id="29" name="Text Placeholder 9">
            <a:extLst>
              <a:ext uri="{FF2B5EF4-FFF2-40B4-BE49-F238E27FC236}">
                <a16:creationId xmlns:a16="http://schemas.microsoft.com/office/drawing/2014/main" id="{AEBB88C8-6C9C-184D-0EEC-1914E14B8790}"/>
              </a:ext>
            </a:extLst>
          </p:cNvPr>
          <p:cNvSpPr>
            <a:spLocks noGrp="1"/>
          </p:cNvSpPr>
          <p:nvPr>
            <p:ph type="body" sz="quarter" idx="39"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10 avenir pro 16pt</a:t>
            </a:r>
            <a:endParaRPr lang="en-GB" dirty="0"/>
          </a:p>
        </p:txBody>
      </p:sp>
      <p:sp>
        <p:nvSpPr>
          <p:cNvPr id="30" name="Text Placeholder 12">
            <a:extLst>
              <a:ext uri="{FF2B5EF4-FFF2-40B4-BE49-F238E27FC236}">
                <a16:creationId xmlns:a16="http://schemas.microsoft.com/office/drawing/2014/main" id="{35537EF2-6699-95B2-45EC-E4D83E1D3AA8}"/>
              </a:ext>
            </a:extLst>
          </p:cNvPr>
          <p:cNvSpPr>
            <a:spLocks noGrp="1"/>
          </p:cNvSpPr>
          <p:nvPr>
            <p:ph type="body" sz="quarter" idx="40" hasCustomPrompt="1"/>
          </p:nvPr>
        </p:nvSpPr>
        <p:spPr>
          <a:xfrm>
            <a:off x="8975725" y="3881532"/>
            <a:ext cx="2663825" cy="360362"/>
          </a:xfrm>
        </p:spPr>
        <p:txBody>
          <a:bodyPr/>
          <a:lstStyle>
            <a:lvl1pPr marL="0" indent="0">
              <a:buNone/>
              <a:defRPr/>
            </a:lvl1pPr>
          </a:lstStyle>
          <a:p>
            <a:pPr lvl="0"/>
            <a:r>
              <a:rPr lang="en-US" dirty="0"/>
              <a:t>Speaker name 15pt</a:t>
            </a:r>
            <a:endParaRPr lang="en-GB" dirty="0"/>
          </a:p>
        </p:txBody>
      </p:sp>
      <p:sp>
        <p:nvSpPr>
          <p:cNvPr id="31" name="Text Placeholder 9">
            <a:extLst>
              <a:ext uri="{FF2B5EF4-FFF2-40B4-BE49-F238E27FC236}">
                <a16:creationId xmlns:a16="http://schemas.microsoft.com/office/drawing/2014/main" id="{50C6B4FF-3190-F297-E4E8-94EF25BF6C39}"/>
              </a:ext>
            </a:extLst>
          </p:cNvPr>
          <p:cNvSpPr>
            <a:spLocks noGrp="1"/>
          </p:cNvSpPr>
          <p:nvPr>
            <p:ph type="body" sz="quarter" idx="41"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11 avenir pro 16pt</a:t>
            </a:r>
            <a:endParaRPr lang="en-GB" dirty="0"/>
          </a:p>
        </p:txBody>
      </p:sp>
      <p:sp>
        <p:nvSpPr>
          <p:cNvPr id="32" name="Text Placeholder 12">
            <a:extLst>
              <a:ext uri="{FF2B5EF4-FFF2-40B4-BE49-F238E27FC236}">
                <a16:creationId xmlns:a16="http://schemas.microsoft.com/office/drawing/2014/main" id="{5FE8E864-9C94-F9D6-0B26-51A37EA9AC41}"/>
              </a:ext>
            </a:extLst>
          </p:cNvPr>
          <p:cNvSpPr>
            <a:spLocks noGrp="1"/>
          </p:cNvSpPr>
          <p:nvPr>
            <p:ph type="body" sz="quarter" idx="42" hasCustomPrompt="1"/>
          </p:nvPr>
        </p:nvSpPr>
        <p:spPr>
          <a:xfrm>
            <a:off x="8975725" y="4784026"/>
            <a:ext cx="2663825" cy="360362"/>
          </a:xfrm>
        </p:spPr>
        <p:txBody>
          <a:bodyPr/>
          <a:lstStyle>
            <a:lvl1pPr marL="0" indent="0">
              <a:buNone/>
              <a:defRPr/>
            </a:lvl1pPr>
          </a:lstStyle>
          <a:p>
            <a:pPr lvl="0"/>
            <a:r>
              <a:rPr lang="en-US" dirty="0"/>
              <a:t>Speaker name 15pt</a:t>
            </a:r>
            <a:endParaRPr lang="en-GB" dirty="0"/>
          </a:p>
        </p:txBody>
      </p:sp>
      <p:sp>
        <p:nvSpPr>
          <p:cNvPr id="33" name="Text Placeholder 9">
            <a:extLst>
              <a:ext uri="{FF2B5EF4-FFF2-40B4-BE49-F238E27FC236}">
                <a16:creationId xmlns:a16="http://schemas.microsoft.com/office/drawing/2014/main" id="{C254DCA2-45BA-29E1-27BE-C4D3E13FA96D}"/>
              </a:ext>
            </a:extLst>
          </p:cNvPr>
          <p:cNvSpPr>
            <a:spLocks noGrp="1"/>
          </p:cNvSpPr>
          <p:nvPr>
            <p:ph type="body" sz="quarter" idx="43"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12 avenir pro 16pt</a:t>
            </a:r>
            <a:endParaRPr lang="en-GB" dirty="0"/>
          </a:p>
        </p:txBody>
      </p:sp>
      <p:sp>
        <p:nvSpPr>
          <p:cNvPr id="34" name="Text Placeholder 12">
            <a:extLst>
              <a:ext uri="{FF2B5EF4-FFF2-40B4-BE49-F238E27FC236}">
                <a16:creationId xmlns:a16="http://schemas.microsoft.com/office/drawing/2014/main" id="{AD1A3EA6-8F35-336E-CCFA-19D6D38ED813}"/>
              </a:ext>
            </a:extLst>
          </p:cNvPr>
          <p:cNvSpPr>
            <a:spLocks noGrp="1"/>
          </p:cNvSpPr>
          <p:nvPr>
            <p:ph type="body" sz="quarter" idx="44" hasCustomPrompt="1"/>
          </p:nvPr>
        </p:nvSpPr>
        <p:spPr>
          <a:xfrm>
            <a:off x="8975725" y="5681757"/>
            <a:ext cx="2663825" cy="360362"/>
          </a:xfrm>
        </p:spPr>
        <p:txBody>
          <a:bodyPr/>
          <a:lstStyle>
            <a:lvl1pPr marL="0" indent="0">
              <a:buNone/>
              <a:defRPr/>
            </a:lvl1pPr>
          </a:lstStyle>
          <a:p>
            <a:pPr lvl="0"/>
            <a:r>
              <a:rPr lang="en-US" dirty="0"/>
              <a:t>Speaker name 15pt</a:t>
            </a:r>
            <a:endParaRPr lang="en-GB" dirty="0"/>
          </a:p>
        </p:txBody>
      </p:sp>
      <p:sp>
        <p:nvSpPr>
          <p:cNvPr id="3" name="Text Placeholder 12">
            <a:extLst>
              <a:ext uri="{FF2B5EF4-FFF2-40B4-BE49-F238E27FC236}">
                <a16:creationId xmlns:a16="http://schemas.microsoft.com/office/drawing/2014/main" id="{6ABCF479-60C4-0DF6-96ED-879A861B2AFA}"/>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spc="0" baseline="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Agenda</a:t>
            </a:r>
          </a:p>
        </p:txBody>
      </p:sp>
    </p:spTree>
    <p:extLst>
      <p:ext uri="{BB962C8B-B14F-4D97-AF65-F5344CB8AC3E}">
        <p14:creationId xmlns:p14="http://schemas.microsoft.com/office/powerpoint/2010/main" val="2617354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rk Image - Agenda">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02ADD0-9DEE-498A-A9F7-5ACF309A222A}"/>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 Placeholder 38">
            <a:extLst>
              <a:ext uri="{FF2B5EF4-FFF2-40B4-BE49-F238E27FC236}">
                <a16:creationId xmlns:a16="http://schemas.microsoft.com/office/drawing/2014/main" id="{F7A19D80-B581-99D7-F155-640B8E61F577}"/>
              </a:ext>
            </a:extLst>
          </p:cNvPr>
          <p:cNvSpPr>
            <a:spLocks noGrp="1"/>
          </p:cNvSpPr>
          <p:nvPr>
            <p:ph type="body" sz="quarter" idx="22" hasCustomPrompt="1"/>
          </p:nvPr>
        </p:nvSpPr>
        <p:spPr>
          <a:xfrm>
            <a:off x="0" y="6129338"/>
            <a:ext cx="2279650" cy="728662"/>
          </a:xfrm>
          <a:prstGeom prst="roundRect">
            <a:avLst>
              <a:gd name="adj" fmla="val 0"/>
            </a:avLst>
          </a:prstGeom>
          <a:solidFill>
            <a:schemeClr val="bg1"/>
          </a:solidFill>
        </p:spPr>
        <p:txBody>
          <a:bodyPr/>
          <a:lstStyle>
            <a:lvl1pPr marL="0" indent="0">
              <a:buNone/>
              <a:defRPr/>
            </a:lvl1pPr>
          </a:lstStyle>
          <a:p>
            <a:pPr lvl="0"/>
            <a:r>
              <a:rPr lang="en-US"/>
              <a:t> </a:t>
            </a:r>
            <a:endParaRPr lang="en-GB"/>
          </a:p>
        </p:txBody>
      </p:sp>
      <p:sp>
        <p:nvSpPr>
          <p:cNvPr id="6" name="Picture Placeholder 5">
            <a:extLst>
              <a:ext uri="{FF2B5EF4-FFF2-40B4-BE49-F238E27FC236}">
                <a16:creationId xmlns:a16="http://schemas.microsoft.com/office/drawing/2014/main" id="{CCB2AEB7-8E57-4C7C-2757-07E542DEE60C}"/>
              </a:ext>
            </a:extLst>
          </p:cNvPr>
          <p:cNvSpPr>
            <a:spLocks noGrp="1"/>
          </p:cNvSpPr>
          <p:nvPr>
            <p:ph type="pic" sz="quarter" idx="20" hasCustomPrompt="1"/>
          </p:nvPr>
        </p:nvSpPr>
        <p:spPr>
          <a:xfrm>
            <a:off x="0" y="0"/>
            <a:ext cx="4151312" cy="6858000"/>
          </a:xfrm>
          <a:custGeom>
            <a:avLst/>
            <a:gdLst>
              <a:gd name="connsiteX0" fmla="*/ 1592699 w 4151312"/>
              <a:gd name="connsiteY0" fmla="*/ 6492423 h 6858000"/>
              <a:gd name="connsiteX1" fmla="*/ 1592699 w 4151312"/>
              <a:gd name="connsiteY1" fmla="*/ 6501164 h 6858000"/>
              <a:gd name="connsiteX2" fmla="*/ 1592546 w 4151312"/>
              <a:gd name="connsiteY2" fmla="*/ 6504388 h 6858000"/>
              <a:gd name="connsiteX3" fmla="*/ 1568857 w 4151312"/>
              <a:gd name="connsiteY3" fmla="*/ 6522619 h 6858000"/>
              <a:gd name="connsiteX4" fmla="*/ 1551438 w 4151312"/>
              <a:gd name="connsiteY4" fmla="*/ 6508315 h 6858000"/>
              <a:gd name="connsiteX5" fmla="*/ 1568857 w 4151312"/>
              <a:gd name="connsiteY5" fmla="*/ 6495071 h 6858000"/>
              <a:gd name="connsiteX6" fmla="*/ 1581983 w 4151312"/>
              <a:gd name="connsiteY6" fmla="*/ 6495071 h 6858000"/>
              <a:gd name="connsiteX7" fmla="*/ 1592699 w 4151312"/>
              <a:gd name="connsiteY7" fmla="*/ 6492423 h 6858000"/>
              <a:gd name="connsiteX8" fmla="*/ 1172060 w 4151312"/>
              <a:gd name="connsiteY8" fmla="*/ 6492423 h 6858000"/>
              <a:gd name="connsiteX9" fmla="*/ 1172060 w 4151312"/>
              <a:gd name="connsiteY9" fmla="*/ 6501164 h 6858000"/>
              <a:gd name="connsiteX10" fmla="*/ 1171906 w 4151312"/>
              <a:gd name="connsiteY10" fmla="*/ 6504389 h 6858000"/>
              <a:gd name="connsiteX11" fmla="*/ 1148216 w 4151312"/>
              <a:gd name="connsiteY11" fmla="*/ 6522619 h 6858000"/>
              <a:gd name="connsiteX12" fmla="*/ 1130802 w 4151312"/>
              <a:gd name="connsiteY12" fmla="*/ 6508315 h 6858000"/>
              <a:gd name="connsiteX13" fmla="*/ 1148216 w 4151312"/>
              <a:gd name="connsiteY13" fmla="*/ 6495071 h 6858000"/>
              <a:gd name="connsiteX14" fmla="*/ 1161343 w 4151312"/>
              <a:gd name="connsiteY14" fmla="*/ 6495071 h 6858000"/>
              <a:gd name="connsiteX15" fmla="*/ 1172060 w 4151312"/>
              <a:gd name="connsiteY15" fmla="*/ 6492423 h 6858000"/>
              <a:gd name="connsiteX16" fmla="*/ 1796056 w 4151312"/>
              <a:gd name="connsiteY16" fmla="*/ 6448718 h 6858000"/>
              <a:gd name="connsiteX17" fmla="*/ 1823115 w 4151312"/>
              <a:gd name="connsiteY17" fmla="*/ 6470969 h 6858000"/>
              <a:gd name="connsiteX18" fmla="*/ 1768190 w 4151312"/>
              <a:gd name="connsiteY18" fmla="*/ 6470969 h 6858000"/>
              <a:gd name="connsiteX19" fmla="*/ 1796056 w 4151312"/>
              <a:gd name="connsiteY19" fmla="*/ 6448718 h 6858000"/>
              <a:gd name="connsiteX20" fmla="*/ 1385331 w 4151312"/>
              <a:gd name="connsiteY20" fmla="*/ 6423290 h 6858000"/>
              <a:gd name="connsiteX21" fmla="*/ 1427128 w 4151312"/>
              <a:gd name="connsiteY21" fmla="*/ 6544605 h 6858000"/>
              <a:gd name="connsiteX22" fmla="*/ 1470261 w 4151312"/>
              <a:gd name="connsiteY22" fmla="*/ 6544605 h 6858000"/>
              <a:gd name="connsiteX23" fmla="*/ 1513932 w 4151312"/>
              <a:gd name="connsiteY23" fmla="*/ 6423290 h 6858000"/>
              <a:gd name="connsiteX24" fmla="*/ 1477223 w 4151312"/>
              <a:gd name="connsiteY24" fmla="*/ 6423290 h 6858000"/>
              <a:gd name="connsiteX25" fmla="*/ 1449367 w 4151312"/>
              <a:gd name="connsiteY25" fmla="*/ 6507521 h 6858000"/>
              <a:gd name="connsiteX26" fmla="*/ 1423104 w 4151312"/>
              <a:gd name="connsiteY26" fmla="*/ 6423290 h 6858000"/>
              <a:gd name="connsiteX27" fmla="*/ 1319153 w 4151312"/>
              <a:gd name="connsiteY27" fmla="*/ 6423290 h 6858000"/>
              <a:gd name="connsiteX28" fmla="*/ 1319153 w 4151312"/>
              <a:gd name="connsiteY28" fmla="*/ 6452426 h 6858000"/>
              <a:gd name="connsiteX29" fmla="*/ 1336299 w 4151312"/>
              <a:gd name="connsiteY29" fmla="*/ 6452426 h 6858000"/>
              <a:gd name="connsiteX30" fmla="*/ 1336299 w 4151312"/>
              <a:gd name="connsiteY30" fmla="*/ 6544604 h 6858000"/>
              <a:gd name="connsiteX31" fmla="*/ 1371127 w 4151312"/>
              <a:gd name="connsiteY31" fmla="*/ 6544604 h 6858000"/>
              <a:gd name="connsiteX32" fmla="*/ 1371127 w 4151312"/>
              <a:gd name="connsiteY32" fmla="*/ 6423290 h 6858000"/>
              <a:gd name="connsiteX33" fmla="*/ 1293161 w 4151312"/>
              <a:gd name="connsiteY33" fmla="*/ 6421700 h 6858000"/>
              <a:gd name="connsiteX34" fmla="*/ 1261280 w 4151312"/>
              <a:gd name="connsiteY34" fmla="*/ 6442626 h 6858000"/>
              <a:gd name="connsiteX35" fmla="*/ 1261280 w 4151312"/>
              <a:gd name="connsiteY35" fmla="*/ 6423290 h 6858000"/>
              <a:gd name="connsiteX36" fmla="*/ 1227522 w 4151312"/>
              <a:gd name="connsiteY36" fmla="*/ 6423290 h 6858000"/>
              <a:gd name="connsiteX37" fmla="*/ 1227522 w 4151312"/>
              <a:gd name="connsiteY37" fmla="*/ 6544604 h 6858000"/>
              <a:gd name="connsiteX38" fmla="*/ 1262352 w 4151312"/>
              <a:gd name="connsiteY38" fmla="*/ 6544604 h 6858000"/>
              <a:gd name="connsiteX39" fmla="*/ 1262352 w 4151312"/>
              <a:gd name="connsiteY39" fmla="*/ 6486596 h 6858000"/>
              <a:gd name="connsiteX40" fmla="*/ 1288073 w 4151312"/>
              <a:gd name="connsiteY40" fmla="*/ 6457194 h 6858000"/>
              <a:gd name="connsiteX41" fmla="*/ 1302808 w 4151312"/>
              <a:gd name="connsiteY41" fmla="*/ 6457194 h 6858000"/>
              <a:gd name="connsiteX42" fmla="*/ 1302808 w 4151312"/>
              <a:gd name="connsiteY42" fmla="*/ 6422760 h 6858000"/>
              <a:gd name="connsiteX43" fmla="*/ 1293161 w 4151312"/>
              <a:gd name="connsiteY43" fmla="*/ 6421700 h 6858000"/>
              <a:gd name="connsiteX44" fmla="*/ 1796056 w 4151312"/>
              <a:gd name="connsiteY44" fmla="*/ 6420112 h 6858000"/>
              <a:gd name="connsiteX45" fmla="*/ 1791956 w 4151312"/>
              <a:gd name="connsiteY45" fmla="*/ 6420138 h 6858000"/>
              <a:gd name="connsiteX46" fmla="*/ 1732297 w 4151312"/>
              <a:gd name="connsiteY46" fmla="*/ 6483948 h 6858000"/>
              <a:gd name="connsiteX47" fmla="*/ 1770879 w 4151312"/>
              <a:gd name="connsiteY47" fmla="*/ 6541990 h 6858000"/>
              <a:gd name="connsiteX48" fmla="*/ 1857943 w 4151312"/>
              <a:gd name="connsiteY48" fmla="*/ 6509641 h 6858000"/>
              <a:gd name="connsiteX49" fmla="*/ 1821781 w 4151312"/>
              <a:gd name="connsiteY49" fmla="*/ 6505933 h 6858000"/>
              <a:gd name="connsiteX50" fmla="*/ 1802269 w 4151312"/>
              <a:gd name="connsiteY50" fmla="*/ 6518046 h 6858000"/>
              <a:gd name="connsiteX51" fmla="*/ 1768997 w 4151312"/>
              <a:gd name="connsiteY51" fmla="*/ 6494013 h 6858000"/>
              <a:gd name="connsiteX52" fmla="*/ 1860353 w 4151312"/>
              <a:gd name="connsiteY52" fmla="*/ 6494013 h 6858000"/>
              <a:gd name="connsiteX53" fmla="*/ 1860353 w 4151312"/>
              <a:gd name="connsiteY53" fmla="*/ 6492689 h 6858000"/>
              <a:gd name="connsiteX54" fmla="*/ 1796056 w 4151312"/>
              <a:gd name="connsiteY54" fmla="*/ 6420112 h 6858000"/>
              <a:gd name="connsiteX55" fmla="*/ 1574215 w 4151312"/>
              <a:gd name="connsiteY55" fmla="*/ 6420111 h 6858000"/>
              <a:gd name="connsiteX56" fmla="*/ 1521700 w 4151312"/>
              <a:gd name="connsiteY56" fmla="*/ 6434944 h 6858000"/>
              <a:gd name="connsiteX57" fmla="*/ 1535364 w 4151312"/>
              <a:gd name="connsiteY57" fmla="*/ 6460902 h 6858000"/>
              <a:gd name="connsiteX58" fmla="*/ 1572342 w 4151312"/>
              <a:gd name="connsiteY58" fmla="*/ 6449512 h 6858000"/>
              <a:gd name="connsiteX59" fmla="*/ 1592699 w 4151312"/>
              <a:gd name="connsiteY59" fmla="*/ 6463816 h 6858000"/>
              <a:gd name="connsiteX60" fmla="*/ 1592699 w 4151312"/>
              <a:gd name="connsiteY60" fmla="*/ 6465140 h 6858000"/>
              <a:gd name="connsiteX61" fmla="*/ 1584124 w 4151312"/>
              <a:gd name="connsiteY61" fmla="*/ 6472292 h 6858000"/>
              <a:gd name="connsiteX62" fmla="*/ 1560013 w 4151312"/>
              <a:gd name="connsiteY62" fmla="*/ 6472292 h 6858000"/>
              <a:gd name="connsiteX63" fmla="*/ 1515545 w 4151312"/>
              <a:gd name="connsiteY63" fmla="*/ 6509640 h 6858000"/>
              <a:gd name="connsiteX64" fmla="*/ 1515603 w 4151312"/>
              <a:gd name="connsiteY64" fmla="*/ 6510750 h 6858000"/>
              <a:gd name="connsiteX65" fmla="*/ 1558409 w 4151312"/>
              <a:gd name="connsiteY65" fmla="*/ 6547782 h 6858000"/>
              <a:gd name="connsiteX66" fmla="*/ 1592699 w 4151312"/>
              <a:gd name="connsiteY66" fmla="*/ 6533214 h 6858000"/>
              <a:gd name="connsiteX67" fmla="*/ 1592699 w 4151312"/>
              <a:gd name="connsiteY67" fmla="*/ 6544604 h 6858000"/>
              <a:gd name="connsiteX68" fmla="*/ 1627527 w 4151312"/>
              <a:gd name="connsiteY68" fmla="*/ 6544604 h 6858000"/>
              <a:gd name="connsiteX69" fmla="*/ 1627527 w 4151312"/>
              <a:gd name="connsiteY69" fmla="*/ 6464875 h 6858000"/>
              <a:gd name="connsiteX70" fmla="*/ 1574215 w 4151312"/>
              <a:gd name="connsiteY70" fmla="*/ 6420111 h 6858000"/>
              <a:gd name="connsiteX71" fmla="*/ 1153574 w 4151312"/>
              <a:gd name="connsiteY71" fmla="*/ 6420111 h 6858000"/>
              <a:gd name="connsiteX72" fmla="*/ 1101062 w 4151312"/>
              <a:gd name="connsiteY72" fmla="*/ 6434944 h 6858000"/>
              <a:gd name="connsiteX73" fmla="*/ 1114726 w 4151312"/>
              <a:gd name="connsiteY73" fmla="*/ 6460902 h 6858000"/>
              <a:gd name="connsiteX74" fmla="*/ 1151699 w 4151312"/>
              <a:gd name="connsiteY74" fmla="*/ 6449512 h 6858000"/>
              <a:gd name="connsiteX75" fmla="*/ 1172060 w 4151312"/>
              <a:gd name="connsiteY75" fmla="*/ 6463816 h 6858000"/>
              <a:gd name="connsiteX76" fmla="*/ 1172060 w 4151312"/>
              <a:gd name="connsiteY76" fmla="*/ 6465140 h 6858000"/>
              <a:gd name="connsiteX77" fmla="*/ 1163487 w 4151312"/>
              <a:gd name="connsiteY77" fmla="*/ 6472292 h 6858000"/>
              <a:gd name="connsiteX78" fmla="*/ 1139375 w 4151312"/>
              <a:gd name="connsiteY78" fmla="*/ 6472292 h 6858000"/>
              <a:gd name="connsiteX79" fmla="*/ 1094901 w 4151312"/>
              <a:gd name="connsiteY79" fmla="*/ 6509640 h 6858000"/>
              <a:gd name="connsiteX80" fmla="*/ 1094960 w 4151312"/>
              <a:gd name="connsiteY80" fmla="*/ 6510749 h 6858000"/>
              <a:gd name="connsiteX81" fmla="*/ 1137766 w 4151312"/>
              <a:gd name="connsiteY81" fmla="*/ 6547782 h 6858000"/>
              <a:gd name="connsiteX82" fmla="*/ 1172060 w 4151312"/>
              <a:gd name="connsiteY82" fmla="*/ 6533214 h 6858000"/>
              <a:gd name="connsiteX83" fmla="*/ 1172060 w 4151312"/>
              <a:gd name="connsiteY83" fmla="*/ 6544604 h 6858000"/>
              <a:gd name="connsiteX84" fmla="*/ 1206890 w 4151312"/>
              <a:gd name="connsiteY84" fmla="*/ 6544604 h 6858000"/>
              <a:gd name="connsiteX85" fmla="*/ 1206890 w 4151312"/>
              <a:gd name="connsiteY85" fmla="*/ 6464875 h 6858000"/>
              <a:gd name="connsiteX86" fmla="*/ 1153574 w 4151312"/>
              <a:gd name="connsiteY86" fmla="*/ 6420111 h 6858000"/>
              <a:gd name="connsiteX87" fmla="*/ 568575 w 4151312"/>
              <a:gd name="connsiteY87" fmla="*/ 6383429 h 6858000"/>
              <a:gd name="connsiteX88" fmla="*/ 568549 w 4151312"/>
              <a:gd name="connsiteY88" fmla="*/ 6520396 h 6858000"/>
              <a:gd name="connsiteX89" fmla="*/ 624511 w 4151312"/>
              <a:gd name="connsiteY89" fmla="*/ 6519097 h 6858000"/>
              <a:gd name="connsiteX90" fmla="*/ 618898 w 4151312"/>
              <a:gd name="connsiteY90" fmla="*/ 6402004 h 6858000"/>
              <a:gd name="connsiteX91" fmla="*/ 624479 w 4151312"/>
              <a:gd name="connsiteY91" fmla="*/ 6384725 h 6858000"/>
              <a:gd name="connsiteX92" fmla="*/ 568575 w 4151312"/>
              <a:gd name="connsiteY92" fmla="*/ 6383429 h 6858000"/>
              <a:gd name="connsiteX93" fmla="*/ 1659953 w 4151312"/>
              <a:gd name="connsiteY93" fmla="*/ 6377201 h 6858000"/>
              <a:gd name="connsiteX94" fmla="*/ 1659953 w 4151312"/>
              <a:gd name="connsiteY94" fmla="*/ 6423290 h 6858000"/>
              <a:gd name="connsiteX95" fmla="*/ 1640662 w 4151312"/>
              <a:gd name="connsiteY95" fmla="*/ 6423290 h 6858000"/>
              <a:gd name="connsiteX96" fmla="*/ 1640662 w 4151312"/>
              <a:gd name="connsiteY96" fmla="*/ 6452426 h 6858000"/>
              <a:gd name="connsiteX97" fmla="*/ 1659953 w 4151312"/>
              <a:gd name="connsiteY97" fmla="*/ 6452426 h 6858000"/>
              <a:gd name="connsiteX98" fmla="*/ 1659953 w 4151312"/>
              <a:gd name="connsiteY98" fmla="*/ 6518911 h 6858000"/>
              <a:gd name="connsiteX99" fmla="*/ 1695318 w 4151312"/>
              <a:gd name="connsiteY99" fmla="*/ 6546194 h 6858000"/>
              <a:gd name="connsiteX100" fmla="*/ 1722377 w 4151312"/>
              <a:gd name="connsiteY100" fmla="*/ 6544604 h 6858000"/>
              <a:gd name="connsiteX101" fmla="*/ 1722377 w 4151312"/>
              <a:gd name="connsiteY101" fmla="*/ 6515203 h 6858000"/>
              <a:gd name="connsiteX102" fmla="*/ 1706303 w 4151312"/>
              <a:gd name="connsiteY102" fmla="*/ 6515998 h 6858000"/>
              <a:gd name="connsiteX103" fmla="*/ 1694780 w 4151312"/>
              <a:gd name="connsiteY103" fmla="*/ 6507256 h 6858000"/>
              <a:gd name="connsiteX104" fmla="*/ 1694780 w 4151312"/>
              <a:gd name="connsiteY104" fmla="*/ 6452426 h 6858000"/>
              <a:gd name="connsiteX105" fmla="*/ 1721302 w 4151312"/>
              <a:gd name="connsiteY105" fmla="*/ 6452426 h 6858000"/>
              <a:gd name="connsiteX106" fmla="*/ 1721302 w 4151312"/>
              <a:gd name="connsiteY106" fmla="*/ 6423290 h 6858000"/>
              <a:gd name="connsiteX107" fmla="*/ 1694780 w 4151312"/>
              <a:gd name="connsiteY107" fmla="*/ 6423290 h 6858000"/>
              <a:gd name="connsiteX108" fmla="*/ 1694780 w 4151312"/>
              <a:gd name="connsiteY108" fmla="*/ 6377201 h 6858000"/>
              <a:gd name="connsiteX109" fmla="*/ 1884617 w 4151312"/>
              <a:gd name="connsiteY109" fmla="*/ 6359355 h 6858000"/>
              <a:gd name="connsiteX110" fmla="*/ 1884617 w 4151312"/>
              <a:gd name="connsiteY110" fmla="*/ 6392335 h 6858000"/>
              <a:gd name="connsiteX111" fmla="*/ 1893998 w 4151312"/>
              <a:gd name="connsiteY111" fmla="*/ 6392335 h 6858000"/>
              <a:gd name="connsiteX112" fmla="*/ 1893998 w 4151312"/>
              <a:gd name="connsiteY112" fmla="*/ 6373492 h 6858000"/>
              <a:gd name="connsiteX113" fmla="*/ 1898291 w 4151312"/>
              <a:gd name="connsiteY113" fmla="*/ 6385270 h 6858000"/>
              <a:gd name="connsiteX114" fmla="*/ 1905819 w 4151312"/>
              <a:gd name="connsiteY114" fmla="*/ 6385270 h 6858000"/>
              <a:gd name="connsiteX115" fmla="*/ 1910111 w 4151312"/>
              <a:gd name="connsiteY115" fmla="*/ 6373492 h 6858000"/>
              <a:gd name="connsiteX116" fmla="*/ 1910111 w 4151312"/>
              <a:gd name="connsiteY116" fmla="*/ 6392335 h 6858000"/>
              <a:gd name="connsiteX117" fmla="*/ 1919685 w 4151312"/>
              <a:gd name="connsiteY117" fmla="*/ 6392335 h 6858000"/>
              <a:gd name="connsiteX118" fmla="*/ 1919685 w 4151312"/>
              <a:gd name="connsiteY118" fmla="*/ 6359355 h 6858000"/>
              <a:gd name="connsiteX119" fmla="*/ 1907566 w 4151312"/>
              <a:gd name="connsiteY119" fmla="*/ 6359355 h 6858000"/>
              <a:gd name="connsiteX120" fmla="*/ 1902362 w 4151312"/>
              <a:gd name="connsiteY120" fmla="*/ 6373114 h 6858000"/>
              <a:gd name="connsiteX121" fmla="*/ 1897494 w 4151312"/>
              <a:gd name="connsiteY121" fmla="*/ 6359355 h 6858000"/>
              <a:gd name="connsiteX122" fmla="*/ 1850683 w 4151312"/>
              <a:gd name="connsiteY122" fmla="*/ 6359355 h 6858000"/>
              <a:gd name="connsiteX123" fmla="*/ 1850683 w 4151312"/>
              <a:gd name="connsiteY123" fmla="*/ 6367929 h 6858000"/>
              <a:gd name="connsiteX124" fmla="*/ 1860074 w 4151312"/>
              <a:gd name="connsiteY124" fmla="*/ 6367929 h 6858000"/>
              <a:gd name="connsiteX125" fmla="*/ 1860074 w 4151312"/>
              <a:gd name="connsiteY125" fmla="*/ 6392335 h 6858000"/>
              <a:gd name="connsiteX126" fmla="*/ 1869839 w 4151312"/>
              <a:gd name="connsiteY126" fmla="*/ 6392335 h 6858000"/>
              <a:gd name="connsiteX127" fmla="*/ 1869839 w 4151312"/>
              <a:gd name="connsiteY127" fmla="*/ 6367929 h 6858000"/>
              <a:gd name="connsiteX128" fmla="*/ 1879230 w 4151312"/>
              <a:gd name="connsiteY128" fmla="*/ 6367929 h 6858000"/>
              <a:gd name="connsiteX129" fmla="*/ 1879230 w 4151312"/>
              <a:gd name="connsiteY129" fmla="*/ 6359355 h 6858000"/>
              <a:gd name="connsiteX130" fmla="*/ 1352105 w 4151312"/>
              <a:gd name="connsiteY130" fmla="*/ 6359189 h 6858000"/>
              <a:gd name="connsiteX131" fmla="*/ 1329868 w 4151312"/>
              <a:gd name="connsiteY131" fmla="*/ 6381439 h 6858000"/>
              <a:gd name="connsiteX132" fmla="*/ 1352108 w 4151312"/>
              <a:gd name="connsiteY132" fmla="*/ 6403427 h 6858000"/>
              <a:gd name="connsiteX133" fmla="*/ 1374610 w 4151312"/>
              <a:gd name="connsiteY133" fmla="*/ 6381439 h 6858000"/>
              <a:gd name="connsiteX134" fmla="*/ 1374610 w 4151312"/>
              <a:gd name="connsiteY134" fmla="*/ 6381364 h 6858000"/>
              <a:gd name="connsiteX135" fmla="*/ 1352105 w 4151312"/>
              <a:gd name="connsiteY135" fmla="*/ 6359189 h 6858000"/>
              <a:gd name="connsiteX136" fmla="*/ 1041583 w 4151312"/>
              <a:gd name="connsiteY136" fmla="*/ 6359189 h 6858000"/>
              <a:gd name="connsiteX137" fmla="*/ 1041583 w 4151312"/>
              <a:gd name="connsiteY137" fmla="*/ 6544604 h 6858000"/>
              <a:gd name="connsiteX138" fmla="*/ 1076143 w 4151312"/>
              <a:gd name="connsiteY138" fmla="*/ 6544604 h 6858000"/>
              <a:gd name="connsiteX139" fmla="*/ 1076143 w 4151312"/>
              <a:gd name="connsiteY139" fmla="*/ 6359189 h 6858000"/>
              <a:gd name="connsiteX140" fmla="*/ 925239 w 4151312"/>
              <a:gd name="connsiteY140" fmla="*/ 6355990 h 6858000"/>
              <a:gd name="connsiteX141" fmla="*/ 832602 w 4151312"/>
              <a:gd name="connsiteY141" fmla="*/ 6451897 h 6858000"/>
              <a:gd name="connsiteX142" fmla="*/ 832623 w 4151312"/>
              <a:gd name="connsiteY142" fmla="*/ 6456990 h 6858000"/>
              <a:gd name="connsiteX143" fmla="*/ 930389 w 4151312"/>
              <a:gd name="connsiteY143" fmla="*/ 6547783 h 6858000"/>
              <a:gd name="connsiteX144" fmla="*/ 1022285 w 4151312"/>
              <a:gd name="connsiteY144" fmla="*/ 6478650 h 6858000"/>
              <a:gd name="connsiteX145" fmla="*/ 981294 w 4151312"/>
              <a:gd name="connsiteY145" fmla="*/ 6478650 h 6858000"/>
              <a:gd name="connsiteX146" fmla="*/ 930389 w 4151312"/>
              <a:gd name="connsiteY146" fmla="*/ 6513878 h 6858000"/>
              <a:gd name="connsiteX147" fmla="*/ 871450 w 4151312"/>
              <a:gd name="connsiteY147" fmla="*/ 6451897 h 6858000"/>
              <a:gd name="connsiteX148" fmla="*/ 930389 w 4151312"/>
              <a:gd name="connsiteY148" fmla="*/ 6389916 h 6858000"/>
              <a:gd name="connsiteX149" fmla="*/ 981294 w 4151312"/>
              <a:gd name="connsiteY149" fmla="*/ 6425144 h 6858000"/>
              <a:gd name="connsiteX150" fmla="*/ 1022285 w 4151312"/>
              <a:gd name="connsiteY150" fmla="*/ 6425144 h 6858000"/>
              <a:gd name="connsiteX151" fmla="*/ 930389 w 4151312"/>
              <a:gd name="connsiteY151" fmla="*/ 6356011 h 6858000"/>
              <a:gd name="connsiteX152" fmla="*/ 925239 w 4151312"/>
              <a:gd name="connsiteY152" fmla="*/ 6355990 h 6858000"/>
              <a:gd name="connsiteX153" fmla="*/ 651232 w 4151312"/>
              <a:gd name="connsiteY153" fmla="*/ 6336161 h 6858000"/>
              <a:gd name="connsiteX154" fmla="*/ 624479 w 4151312"/>
              <a:gd name="connsiteY154" fmla="*/ 6384726 h 6858000"/>
              <a:gd name="connsiteX155" fmla="*/ 742033 w 4151312"/>
              <a:gd name="connsiteY155" fmla="*/ 6451914 h 6858000"/>
              <a:gd name="connsiteX156" fmla="*/ 624512 w 4151312"/>
              <a:gd name="connsiteY156" fmla="*/ 6519097 h 6858000"/>
              <a:gd name="connsiteX157" fmla="*/ 651373 w 4151312"/>
              <a:gd name="connsiteY157" fmla="*/ 6567631 h 6858000"/>
              <a:gd name="connsiteX158" fmla="*/ 771228 w 4151312"/>
              <a:gd name="connsiteY158" fmla="*/ 6499136 h 6858000"/>
              <a:gd name="connsiteX159" fmla="*/ 742033 w 4151312"/>
              <a:gd name="connsiteY159" fmla="*/ 6451914 h 6858000"/>
              <a:gd name="connsiteX160" fmla="*/ 771227 w 4151312"/>
              <a:gd name="connsiteY160" fmla="*/ 6404692 h 6858000"/>
              <a:gd name="connsiteX161" fmla="*/ 651232 w 4151312"/>
              <a:gd name="connsiteY161" fmla="*/ 6336161 h 6858000"/>
              <a:gd name="connsiteX162" fmla="*/ 0 w 4151312"/>
              <a:gd name="connsiteY162" fmla="*/ 0 h 6858000"/>
              <a:gd name="connsiteX163" fmla="*/ 4151312 w 4151312"/>
              <a:gd name="connsiteY163" fmla="*/ 0 h 6858000"/>
              <a:gd name="connsiteX164" fmla="*/ 4151312 w 4151312"/>
              <a:gd name="connsiteY164" fmla="*/ 6858000 h 6858000"/>
              <a:gd name="connsiteX165" fmla="*/ 0 w 4151312"/>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151312"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4151312" y="0"/>
                </a:lnTo>
                <a:lnTo>
                  <a:pt x="4151312"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dark image</a:t>
            </a:r>
          </a:p>
        </p:txBody>
      </p:sp>
      <p:sp>
        <p:nvSpPr>
          <p:cNvPr id="2" name="Text Placeholder 9">
            <a:extLst>
              <a:ext uri="{FF2B5EF4-FFF2-40B4-BE49-F238E27FC236}">
                <a16:creationId xmlns:a16="http://schemas.microsoft.com/office/drawing/2014/main" id="{61C0AEEA-B845-6964-BD2E-BF0271E14F16}"/>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 avenir pro 16pt</a:t>
            </a:r>
            <a:endParaRPr lang="en-GB" dirty="0"/>
          </a:p>
        </p:txBody>
      </p:sp>
      <p:sp>
        <p:nvSpPr>
          <p:cNvPr id="10" name="Text Placeholder 12">
            <a:extLst>
              <a:ext uri="{FF2B5EF4-FFF2-40B4-BE49-F238E27FC236}">
                <a16:creationId xmlns:a16="http://schemas.microsoft.com/office/drawing/2014/main" id="{FD5477DB-82FD-E6A1-AE54-4CCD1272BB1B}"/>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dirty="0"/>
              <a:t>Speaker name 15pt</a:t>
            </a:r>
            <a:endParaRPr lang="en-GB" dirty="0"/>
          </a:p>
        </p:txBody>
      </p:sp>
      <p:sp>
        <p:nvSpPr>
          <p:cNvPr id="11" name="Rectangle 10">
            <a:extLst>
              <a:ext uri="{FF2B5EF4-FFF2-40B4-BE49-F238E27FC236}">
                <a16:creationId xmlns:a16="http://schemas.microsoft.com/office/drawing/2014/main" id="{AADA18F6-9B6E-469D-8086-74F1DD75B11B}"/>
              </a:ext>
            </a:extLst>
          </p:cNvPr>
          <p:cNvSpPr/>
          <p:nvPr userDrawn="1"/>
        </p:nvSpPr>
        <p:spPr>
          <a:xfrm>
            <a:off x="10848975" y="6308725"/>
            <a:ext cx="1343025"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 Placeholder 9">
            <a:extLst>
              <a:ext uri="{FF2B5EF4-FFF2-40B4-BE49-F238E27FC236}">
                <a16:creationId xmlns:a16="http://schemas.microsoft.com/office/drawing/2014/main" id="{B1554274-B577-2134-C791-9D98E1F2A03E}"/>
              </a:ext>
            </a:extLst>
          </p:cNvPr>
          <p:cNvSpPr>
            <a:spLocks noGrp="1"/>
          </p:cNvSpPr>
          <p:nvPr>
            <p:ph type="body" sz="quarter" idx="23"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2  avenir pro 16pt</a:t>
            </a:r>
            <a:endParaRPr lang="en-GB" dirty="0"/>
          </a:p>
        </p:txBody>
      </p:sp>
      <p:sp>
        <p:nvSpPr>
          <p:cNvPr id="13" name="Text Placeholder 12">
            <a:extLst>
              <a:ext uri="{FF2B5EF4-FFF2-40B4-BE49-F238E27FC236}">
                <a16:creationId xmlns:a16="http://schemas.microsoft.com/office/drawing/2014/main" id="{2FCEA881-9C2F-AC6E-3B16-B1A29145E90F}"/>
              </a:ext>
            </a:extLst>
          </p:cNvPr>
          <p:cNvSpPr>
            <a:spLocks noGrp="1"/>
          </p:cNvSpPr>
          <p:nvPr>
            <p:ph type="body" sz="quarter" idx="24" hasCustomPrompt="1"/>
          </p:nvPr>
        </p:nvSpPr>
        <p:spPr>
          <a:xfrm>
            <a:off x="5232400" y="2086069"/>
            <a:ext cx="2663825" cy="360362"/>
          </a:xfrm>
        </p:spPr>
        <p:txBody>
          <a:bodyPr/>
          <a:lstStyle>
            <a:lvl1pPr marL="0" indent="0">
              <a:buNone/>
              <a:defRPr/>
            </a:lvl1pPr>
          </a:lstStyle>
          <a:p>
            <a:pPr lvl="0"/>
            <a:r>
              <a:rPr lang="en-US" dirty="0"/>
              <a:t>Speaker name 15pt</a:t>
            </a:r>
            <a:endParaRPr lang="en-GB" dirty="0"/>
          </a:p>
        </p:txBody>
      </p:sp>
      <p:sp>
        <p:nvSpPr>
          <p:cNvPr id="14" name="Text Placeholder 9">
            <a:extLst>
              <a:ext uri="{FF2B5EF4-FFF2-40B4-BE49-F238E27FC236}">
                <a16:creationId xmlns:a16="http://schemas.microsoft.com/office/drawing/2014/main" id="{9893E9F5-8DE2-96ED-766C-C25917DD2383}"/>
              </a:ext>
            </a:extLst>
          </p:cNvPr>
          <p:cNvSpPr>
            <a:spLocks noGrp="1"/>
          </p:cNvSpPr>
          <p:nvPr>
            <p:ph type="body" sz="quarter" idx="25"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3 avenir pro 16pt</a:t>
            </a:r>
            <a:endParaRPr lang="en-GB" dirty="0"/>
          </a:p>
        </p:txBody>
      </p:sp>
      <p:sp>
        <p:nvSpPr>
          <p:cNvPr id="15" name="Text Placeholder 12">
            <a:extLst>
              <a:ext uri="{FF2B5EF4-FFF2-40B4-BE49-F238E27FC236}">
                <a16:creationId xmlns:a16="http://schemas.microsoft.com/office/drawing/2014/main" id="{3F1E9894-90F0-A13F-883F-BF8DF0FBF0BF}"/>
              </a:ext>
            </a:extLst>
          </p:cNvPr>
          <p:cNvSpPr>
            <a:spLocks noGrp="1"/>
          </p:cNvSpPr>
          <p:nvPr>
            <p:ph type="body" sz="quarter" idx="26" hasCustomPrompt="1"/>
          </p:nvPr>
        </p:nvSpPr>
        <p:spPr>
          <a:xfrm>
            <a:off x="5232400" y="2980625"/>
            <a:ext cx="2663825" cy="360362"/>
          </a:xfrm>
        </p:spPr>
        <p:txBody>
          <a:bodyPr/>
          <a:lstStyle>
            <a:lvl1pPr marL="0" indent="0">
              <a:buNone/>
              <a:defRPr/>
            </a:lvl1pPr>
          </a:lstStyle>
          <a:p>
            <a:pPr lvl="0"/>
            <a:r>
              <a:rPr lang="en-US" dirty="0"/>
              <a:t>Speaker name 15pt</a:t>
            </a:r>
            <a:endParaRPr lang="en-GB" dirty="0"/>
          </a:p>
        </p:txBody>
      </p:sp>
      <p:sp>
        <p:nvSpPr>
          <p:cNvPr id="16" name="Text Placeholder 9">
            <a:extLst>
              <a:ext uri="{FF2B5EF4-FFF2-40B4-BE49-F238E27FC236}">
                <a16:creationId xmlns:a16="http://schemas.microsoft.com/office/drawing/2014/main" id="{903A62A5-634E-03D1-80A5-3E3D2D901FC9}"/>
              </a:ext>
            </a:extLst>
          </p:cNvPr>
          <p:cNvSpPr>
            <a:spLocks noGrp="1"/>
          </p:cNvSpPr>
          <p:nvPr>
            <p:ph type="body" sz="quarter" idx="27"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4 avenir pro 16pt</a:t>
            </a:r>
            <a:endParaRPr lang="en-GB" dirty="0"/>
          </a:p>
        </p:txBody>
      </p:sp>
      <p:sp>
        <p:nvSpPr>
          <p:cNvPr id="17" name="Text Placeholder 12">
            <a:extLst>
              <a:ext uri="{FF2B5EF4-FFF2-40B4-BE49-F238E27FC236}">
                <a16:creationId xmlns:a16="http://schemas.microsoft.com/office/drawing/2014/main" id="{FB0F4B2A-9EE2-6ADF-5608-0B172C20F8F9}"/>
              </a:ext>
            </a:extLst>
          </p:cNvPr>
          <p:cNvSpPr>
            <a:spLocks noGrp="1"/>
          </p:cNvSpPr>
          <p:nvPr>
            <p:ph type="body" sz="quarter" idx="28" hasCustomPrompt="1"/>
          </p:nvPr>
        </p:nvSpPr>
        <p:spPr>
          <a:xfrm>
            <a:off x="5232400" y="3881532"/>
            <a:ext cx="2663825" cy="360362"/>
          </a:xfrm>
        </p:spPr>
        <p:txBody>
          <a:bodyPr/>
          <a:lstStyle>
            <a:lvl1pPr marL="0" indent="0">
              <a:buNone/>
              <a:defRPr/>
            </a:lvl1pPr>
          </a:lstStyle>
          <a:p>
            <a:pPr lvl="0"/>
            <a:r>
              <a:rPr lang="en-US" dirty="0"/>
              <a:t>Speaker name 15pt</a:t>
            </a:r>
            <a:endParaRPr lang="en-GB" dirty="0"/>
          </a:p>
        </p:txBody>
      </p:sp>
      <p:sp>
        <p:nvSpPr>
          <p:cNvPr id="19" name="Text Placeholder 9">
            <a:extLst>
              <a:ext uri="{FF2B5EF4-FFF2-40B4-BE49-F238E27FC236}">
                <a16:creationId xmlns:a16="http://schemas.microsoft.com/office/drawing/2014/main" id="{09F29E7C-941B-C75A-5A95-0BB7AB78FC9A}"/>
              </a:ext>
            </a:extLst>
          </p:cNvPr>
          <p:cNvSpPr>
            <a:spLocks noGrp="1"/>
          </p:cNvSpPr>
          <p:nvPr>
            <p:ph type="body" sz="quarter" idx="29"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5 avenir pro 16pt</a:t>
            </a:r>
            <a:endParaRPr lang="en-GB" dirty="0"/>
          </a:p>
        </p:txBody>
      </p:sp>
      <p:sp>
        <p:nvSpPr>
          <p:cNvPr id="20" name="Text Placeholder 12">
            <a:extLst>
              <a:ext uri="{FF2B5EF4-FFF2-40B4-BE49-F238E27FC236}">
                <a16:creationId xmlns:a16="http://schemas.microsoft.com/office/drawing/2014/main" id="{949A5662-E9DB-9AF5-23B4-5B47F6EB594F}"/>
              </a:ext>
            </a:extLst>
          </p:cNvPr>
          <p:cNvSpPr>
            <a:spLocks noGrp="1"/>
          </p:cNvSpPr>
          <p:nvPr>
            <p:ph type="body" sz="quarter" idx="30" hasCustomPrompt="1"/>
          </p:nvPr>
        </p:nvSpPr>
        <p:spPr>
          <a:xfrm>
            <a:off x="5232400" y="4784026"/>
            <a:ext cx="2663825" cy="360362"/>
          </a:xfrm>
        </p:spPr>
        <p:txBody>
          <a:bodyPr/>
          <a:lstStyle>
            <a:lvl1pPr marL="0" indent="0">
              <a:buNone/>
              <a:defRPr/>
            </a:lvl1pPr>
          </a:lstStyle>
          <a:p>
            <a:pPr lvl="0"/>
            <a:r>
              <a:rPr lang="en-US" dirty="0"/>
              <a:t>Speaker name 15pt</a:t>
            </a:r>
            <a:endParaRPr lang="en-GB" dirty="0"/>
          </a:p>
        </p:txBody>
      </p:sp>
      <p:sp>
        <p:nvSpPr>
          <p:cNvPr id="21" name="Text Placeholder 9">
            <a:extLst>
              <a:ext uri="{FF2B5EF4-FFF2-40B4-BE49-F238E27FC236}">
                <a16:creationId xmlns:a16="http://schemas.microsoft.com/office/drawing/2014/main" id="{E25690CE-224F-00A8-746F-5EE5394A9EFD}"/>
              </a:ext>
            </a:extLst>
          </p:cNvPr>
          <p:cNvSpPr>
            <a:spLocks noGrp="1"/>
          </p:cNvSpPr>
          <p:nvPr>
            <p:ph type="body" sz="quarter" idx="31"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6 avenir pro 16pt</a:t>
            </a:r>
            <a:endParaRPr lang="en-GB" dirty="0"/>
          </a:p>
        </p:txBody>
      </p:sp>
      <p:sp>
        <p:nvSpPr>
          <p:cNvPr id="22" name="Text Placeholder 12">
            <a:extLst>
              <a:ext uri="{FF2B5EF4-FFF2-40B4-BE49-F238E27FC236}">
                <a16:creationId xmlns:a16="http://schemas.microsoft.com/office/drawing/2014/main" id="{67DB1A79-B4D8-1F15-9341-AD5DC678D356}"/>
              </a:ext>
            </a:extLst>
          </p:cNvPr>
          <p:cNvSpPr>
            <a:spLocks noGrp="1"/>
          </p:cNvSpPr>
          <p:nvPr>
            <p:ph type="body" sz="quarter" idx="32" hasCustomPrompt="1"/>
          </p:nvPr>
        </p:nvSpPr>
        <p:spPr>
          <a:xfrm>
            <a:off x="5232400" y="5681757"/>
            <a:ext cx="2663825" cy="360362"/>
          </a:xfrm>
        </p:spPr>
        <p:txBody>
          <a:bodyPr/>
          <a:lstStyle>
            <a:lvl1pPr marL="0" indent="0">
              <a:buNone/>
              <a:defRPr/>
            </a:lvl1pPr>
          </a:lstStyle>
          <a:p>
            <a:pPr lvl="0"/>
            <a:r>
              <a:rPr lang="en-US" dirty="0"/>
              <a:t>Speaker name 15pt</a:t>
            </a:r>
            <a:endParaRPr lang="en-GB" dirty="0"/>
          </a:p>
        </p:txBody>
      </p:sp>
      <p:sp>
        <p:nvSpPr>
          <p:cNvPr id="23" name="Text Placeholder 9">
            <a:extLst>
              <a:ext uri="{FF2B5EF4-FFF2-40B4-BE49-F238E27FC236}">
                <a16:creationId xmlns:a16="http://schemas.microsoft.com/office/drawing/2014/main" id="{C8471210-7E5E-2611-978A-31DF0339AE97}"/>
              </a:ext>
            </a:extLst>
          </p:cNvPr>
          <p:cNvSpPr>
            <a:spLocks noGrp="1"/>
          </p:cNvSpPr>
          <p:nvPr>
            <p:ph type="body" sz="quarter" idx="33"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7 avenir pro 16pt</a:t>
            </a:r>
            <a:endParaRPr lang="en-GB" dirty="0"/>
          </a:p>
        </p:txBody>
      </p:sp>
      <p:sp>
        <p:nvSpPr>
          <p:cNvPr id="24" name="Text Placeholder 12">
            <a:extLst>
              <a:ext uri="{FF2B5EF4-FFF2-40B4-BE49-F238E27FC236}">
                <a16:creationId xmlns:a16="http://schemas.microsoft.com/office/drawing/2014/main" id="{C07127EC-2377-7100-E04F-67ADDB078D79}"/>
              </a:ext>
            </a:extLst>
          </p:cNvPr>
          <p:cNvSpPr>
            <a:spLocks noGrp="1"/>
          </p:cNvSpPr>
          <p:nvPr>
            <p:ph type="body" sz="quarter" idx="34" hasCustomPrompt="1"/>
          </p:nvPr>
        </p:nvSpPr>
        <p:spPr>
          <a:xfrm>
            <a:off x="8975725" y="1181195"/>
            <a:ext cx="2663825" cy="360362"/>
          </a:xfrm>
        </p:spPr>
        <p:txBody>
          <a:bodyPr/>
          <a:lstStyle>
            <a:lvl1pPr marL="0" indent="0">
              <a:buNone/>
              <a:defRPr/>
            </a:lvl1pPr>
          </a:lstStyle>
          <a:p>
            <a:pPr lvl="0"/>
            <a:r>
              <a:rPr lang="en-US" dirty="0"/>
              <a:t>Speaker name 15pt</a:t>
            </a:r>
            <a:endParaRPr lang="en-GB" dirty="0"/>
          </a:p>
        </p:txBody>
      </p:sp>
      <p:sp>
        <p:nvSpPr>
          <p:cNvPr id="25" name="Text Placeholder 9">
            <a:extLst>
              <a:ext uri="{FF2B5EF4-FFF2-40B4-BE49-F238E27FC236}">
                <a16:creationId xmlns:a16="http://schemas.microsoft.com/office/drawing/2014/main" id="{E815D68E-1CE0-2576-83D5-714D0D9D67CD}"/>
              </a:ext>
            </a:extLst>
          </p:cNvPr>
          <p:cNvSpPr>
            <a:spLocks noGrp="1"/>
          </p:cNvSpPr>
          <p:nvPr>
            <p:ph type="body" sz="quarter" idx="35"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8  avenir pro 16pt</a:t>
            </a:r>
            <a:endParaRPr lang="en-GB" dirty="0"/>
          </a:p>
        </p:txBody>
      </p:sp>
      <p:sp>
        <p:nvSpPr>
          <p:cNvPr id="26" name="Text Placeholder 12">
            <a:extLst>
              <a:ext uri="{FF2B5EF4-FFF2-40B4-BE49-F238E27FC236}">
                <a16:creationId xmlns:a16="http://schemas.microsoft.com/office/drawing/2014/main" id="{004F5386-D368-9E36-A148-B8BB46214294}"/>
              </a:ext>
            </a:extLst>
          </p:cNvPr>
          <p:cNvSpPr>
            <a:spLocks noGrp="1"/>
          </p:cNvSpPr>
          <p:nvPr>
            <p:ph type="body" sz="quarter" idx="36" hasCustomPrompt="1"/>
          </p:nvPr>
        </p:nvSpPr>
        <p:spPr>
          <a:xfrm>
            <a:off x="8975725" y="2086069"/>
            <a:ext cx="2663825" cy="360362"/>
          </a:xfrm>
        </p:spPr>
        <p:txBody>
          <a:bodyPr/>
          <a:lstStyle>
            <a:lvl1pPr marL="0" indent="0">
              <a:buNone/>
              <a:defRPr/>
            </a:lvl1pPr>
          </a:lstStyle>
          <a:p>
            <a:pPr lvl="0"/>
            <a:r>
              <a:rPr lang="en-US" dirty="0"/>
              <a:t>Speaker name 15pt</a:t>
            </a:r>
            <a:endParaRPr lang="en-GB" dirty="0"/>
          </a:p>
        </p:txBody>
      </p:sp>
      <p:sp>
        <p:nvSpPr>
          <p:cNvPr id="27" name="Text Placeholder 9">
            <a:extLst>
              <a:ext uri="{FF2B5EF4-FFF2-40B4-BE49-F238E27FC236}">
                <a16:creationId xmlns:a16="http://schemas.microsoft.com/office/drawing/2014/main" id="{FB90B496-5EC9-35C9-C86A-E80933A78A49}"/>
              </a:ext>
            </a:extLst>
          </p:cNvPr>
          <p:cNvSpPr>
            <a:spLocks noGrp="1"/>
          </p:cNvSpPr>
          <p:nvPr>
            <p:ph type="body" sz="quarter" idx="37"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9 avenir pro 16pt</a:t>
            </a:r>
            <a:endParaRPr lang="en-GB" dirty="0"/>
          </a:p>
        </p:txBody>
      </p:sp>
      <p:sp>
        <p:nvSpPr>
          <p:cNvPr id="28" name="Text Placeholder 12">
            <a:extLst>
              <a:ext uri="{FF2B5EF4-FFF2-40B4-BE49-F238E27FC236}">
                <a16:creationId xmlns:a16="http://schemas.microsoft.com/office/drawing/2014/main" id="{A88C0809-BDC1-5C5D-C145-C67847620FAD}"/>
              </a:ext>
            </a:extLst>
          </p:cNvPr>
          <p:cNvSpPr>
            <a:spLocks noGrp="1"/>
          </p:cNvSpPr>
          <p:nvPr>
            <p:ph type="body" sz="quarter" idx="38" hasCustomPrompt="1"/>
          </p:nvPr>
        </p:nvSpPr>
        <p:spPr>
          <a:xfrm>
            <a:off x="8975725" y="2980625"/>
            <a:ext cx="2663825" cy="360362"/>
          </a:xfrm>
        </p:spPr>
        <p:txBody>
          <a:bodyPr/>
          <a:lstStyle>
            <a:lvl1pPr marL="0" indent="0">
              <a:buNone/>
              <a:defRPr/>
            </a:lvl1pPr>
          </a:lstStyle>
          <a:p>
            <a:pPr lvl="0"/>
            <a:r>
              <a:rPr lang="en-US" dirty="0"/>
              <a:t>Speaker name 15pt</a:t>
            </a:r>
            <a:endParaRPr lang="en-GB" dirty="0"/>
          </a:p>
        </p:txBody>
      </p:sp>
      <p:sp>
        <p:nvSpPr>
          <p:cNvPr id="29" name="Text Placeholder 9">
            <a:extLst>
              <a:ext uri="{FF2B5EF4-FFF2-40B4-BE49-F238E27FC236}">
                <a16:creationId xmlns:a16="http://schemas.microsoft.com/office/drawing/2014/main" id="{DFC92DED-B248-ECFC-DCF1-7F0D4B940F73}"/>
              </a:ext>
            </a:extLst>
          </p:cNvPr>
          <p:cNvSpPr>
            <a:spLocks noGrp="1"/>
          </p:cNvSpPr>
          <p:nvPr>
            <p:ph type="body" sz="quarter" idx="39"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10 avenir pro 16pt</a:t>
            </a:r>
            <a:endParaRPr lang="en-GB" dirty="0"/>
          </a:p>
        </p:txBody>
      </p:sp>
      <p:sp>
        <p:nvSpPr>
          <p:cNvPr id="30" name="Text Placeholder 12">
            <a:extLst>
              <a:ext uri="{FF2B5EF4-FFF2-40B4-BE49-F238E27FC236}">
                <a16:creationId xmlns:a16="http://schemas.microsoft.com/office/drawing/2014/main" id="{422024D2-C5C8-32E5-720D-D7F76F42D590}"/>
              </a:ext>
            </a:extLst>
          </p:cNvPr>
          <p:cNvSpPr>
            <a:spLocks noGrp="1"/>
          </p:cNvSpPr>
          <p:nvPr>
            <p:ph type="body" sz="quarter" idx="40" hasCustomPrompt="1"/>
          </p:nvPr>
        </p:nvSpPr>
        <p:spPr>
          <a:xfrm>
            <a:off x="8975725" y="3881532"/>
            <a:ext cx="2663825" cy="360362"/>
          </a:xfrm>
        </p:spPr>
        <p:txBody>
          <a:bodyPr/>
          <a:lstStyle>
            <a:lvl1pPr marL="0" indent="0">
              <a:buNone/>
              <a:defRPr/>
            </a:lvl1pPr>
          </a:lstStyle>
          <a:p>
            <a:pPr lvl="0"/>
            <a:r>
              <a:rPr lang="en-US" dirty="0"/>
              <a:t>Speaker name 15pt</a:t>
            </a:r>
            <a:endParaRPr lang="en-GB" dirty="0"/>
          </a:p>
        </p:txBody>
      </p:sp>
      <p:sp>
        <p:nvSpPr>
          <p:cNvPr id="31" name="Text Placeholder 9">
            <a:extLst>
              <a:ext uri="{FF2B5EF4-FFF2-40B4-BE49-F238E27FC236}">
                <a16:creationId xmlns:a16="http://schemas.microsoft.com/office/drawing/2014/main" id="{81CF6D66-5CDB-DDED-E412-73F47D2CEA87}"/>
              </a:ext>
            </a:extLst>
          </p:cNvPr>
          <p:cNvSpPr>
            <a:spLocks noGrp="1"/>
          </p:cNvSpPr>
          <p:nvPr>
            <p:ph type="body" sz="quarter" idx="41"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11 avenir pro 16pt</a:t>
            </a:r>
            <a:endParaRPr lang="en-GB" dirty="0"/>
          </a:p>
        </p:txBody>
      </p:sp>
      <p:sp>
        <p:nvSpPr>
          <p:cNvPr id="32" name="Text Placeholder 12">
            <a:extLst>
              <a:ext uri="{FF2B5EF4-FFF2-40B4-BE49-F238E27FC236}">
                <a16:creationId xmlns:a16="http://schemas.microsoft.com/office/drawing/2014/main" id="{3EA79088-B0C8-5221-B3B7-94941F5EAFAB}"/>
              </a:ext>
            </a:extLst>
          </p:cNvPr>
          <p:cNvSpPr>
            <a:spLocks noGrp="1"/>
          </p:cNvSpPr>
          <p:nvPr>
            <p:ph type="body" sz="quarter" idx="42" hasCustomPrompt="1"/>
          </p:nvPr>
        </p:nvSpPr>
        <p:spPr>
          <a:xfrm>
            <a:off x="8975725" y="4784026"/>
            <a:ext cx="2663825" cy="360362"/>
          </a:xfrm>
        </p:spPr>
        <p:txBody>
          <a:bodyPr/>
          <a:lstStyle>
            <a:lvl1pPr marL="0" indent="0">
              <a:buNone/>
              <a:defRPr/>
            </a:lvl1pPr>
          </a:lstStyle>
          <a:p>
            <a:pPr lvl="0"/>
            <a:r>
              <a:rPr lang="en-US" dirty="0"/>
              <a:t>Speaker name 15pt</a:t>
            </a:r>
            <a:endParaRPr lang="en-GB" dirty="0"/>
          </a:p>
        </p:txBody>
      </p:sp>
      <p:sp>
        <p:nvSpPr>
          <p:cNvPr id="33" name="Text Placeholder 9">
            <a:extLst>
              <a:ext uri="{FF2B5EF4-FFF2-40B4-BE49-F238E27FC236}">
                <a16:creationId xmlns:a16="http://schemas.microsoft.com/office/drawing/2014/main" id="{2EFD3D92-4700-5758-D654-520724C3EC7F}"/>
              </a:ext>
            </a:extLst>
          </p:cNvPr>
          <p:cNvSpPr>
            <a:spLocks noGrp="1"/>
          </p:cNvSpPr>
          <p:nvPr>
            <p:ph type="body" sz="quarter" idx="43"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a:solidFill>
                  <a:schemeClr val="accent2"/>
                </a:solidFill>
                <a:latin typeface="+mj-lt"/>
              </a:defRPr>
            </a:lvl1pPr>
          </a:lstStyle>
          <a:p>
            <a:pPr lvl="0"/>
            <a:r>
              <a:rPr lang="en-US" dirty="0"/>
              <a:t>Section 12 avenir pro 16pt</a:t>
            </a:r>
            <a:endParaRPr lang="en-GB" dirty="0"/>
          </a:p>
        </p:txBody>
      </p:sp>
      <p:sp>
        <p:nvSpPr>
          <p:cNvPr id="34" name="Text Placeholder 12">
            <a:extLst>
              <a:ext uri="{FF2B5EF4-FFF2-40B4-BE49-F238E27FC236}">
                <a16:creationId xmlns:a16="http://schemas.microsoft.com/office/drawing/2014/main" id="{965B4BE6-2135-9654-00F7-5F3CF8F789BD}"/>
              </a:ext>
            </a:extLst>
          </p:cNvPr>
          <p:cNvSpPr>
            <a:spLocks noGrp="1"/>
          </p:cNvSpPr>
          <p:nvPr>
            <p:ph type="body" sz="quarter" idx="44" hasCustomPrompt="1"/>
          </p:nvPr>
        </p:nvSpPr>
        <p:spPr>
          <a:xfrm>
            <a:off x="8975725" y="5681757"/>
            <a:ext cx="2663825" cy="360362"/>
          </a:xfrm>
        </p:spPr>
        <p:txBody>
          <a:bodyPr/>
          <a:lstStyle>
            <a:lvl1pPr marL="0" indent="0">
              <a:buNone/>
              <a:defRPr/>
            </a:lvl1pPr>
          </a:lstStyle>
          <a:p>
            <a:pPr lvl="0"/>
            <a:r>
              <a:rPr lang="en-US" dirty="0"/>
              <a:t>Speaker name 15pt</a:t>
            </a:r>
            <a:endParaRPr lang="en-GB" dirty="0"/>
          </a:p>
        </p:txBody>
      </p:sp>
      <p:sp>
        <p:nvSpPr>
          <p:cNvPr id="3" name="Text Placeholder 12">
            <a:extLst>
              <a:ext uri="{FF2B5EF4-FFF2-40B4-BE49-F238E27FC236}">
                <a16:creationId xmlns:a16="http://schemas.microsoft.com/office/drawing/2014/main" id="{52A5910F-1B7D-5878-9532-2B9886165333}"/>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spc="0" baseline="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Agenda</a:t>
            </a:r>
          </a:p>
        </p:txBody>
      </p:sp>
    </p:spTree>
    <p:extLst>
      <p:ext uri="{BB962C8B-B14F-4D97-AF65-F5344CB8AC3E}">
        <p14:creationId xmlns:p14="http://schemas.microsoft.com/office/powerpoint/2010/main" val="4281757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Green Light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a:solidFill>
                  <a:schemeClr val="bg1"/>
                </a:solidFill>
                <a:latin typeface="+mj-lt"/>
                <a:ea typeface="+mn-ea"/>
                <a:cs typeface="+mn-cs"/>
              </a:rPr>
              <a:t>© 2023 Clarivate</a:t>
            </a:r>
          </a:p>
          <a:p>
            <a:r>
              <a:rPr lang="en-US" sz="900" dirty="0">
                <a:solidFill>
                  <a:schemeClr val="bg1"/>
                </a:solidFill>
              </a:rPr>
              <a:t>Clarivate and its logo, as well as all other trademarks </a:t>
            </a:r>
            <a:r>
              <a:rPr lang="en-US" sz="900" noProof="0" dirty="0">
                <a:solidFill>
                  <a:schemeClr val="bg1"/>
                </a:solidFill>
              </a:rPr>
              <a:t>used</a:t>
            </a:r>
            <a:r>
              <a:rPr lang="en-US" sz="900" dirty="0">
                <a:solidFill>
                  <a:schemeClr val="bg1"/>
                </a:solidFill>
              </a:rPr>
              <a:t>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dirty="0">
                <a:solidFill>
                  <a:schemeClr val="bg1"/>
                </a:solidFill>
                <a:latin typeface="+mj-lt"/>
              </a:rPr>
              <a:t>About Clarivate</a:t>
            </a:r>
          </a:p>
          <a:p>
            <a:r>
              <a:rPr lang="en-GB" sz="900" b="0" i="0" u="none" strike="noStrike" dirty="0">
                <a:solidFill>
                  <a:schemeClr val="bg1"/>
                </a:solidFill>
                <a:effectLst/>
              </a:rPr>
              <a:t>Clarivate is the leading global information services provider. We connect </a:t>
            </a:r>
            <a:r>
              <a:rPr lang="en-US" sz="900" b="0" i="0" u="none" strike="noStrike" noProof="0" dirty="0">
                <a:solidFill>
                  <a:schemeClr val="bg1"/>
                </a:solidFill>
                <a:effectLst/>
              </a:rPr>
              <a:t>people</a:t>
            </a:r>
            <a:r>
              <a:rPr lang="en-GB" sz="900" b="0" i="0" u="none" strike="noStrike" dirty="0">
                <a:solidFill>
                  <a:schemeClr val="bg1"/>
                </a:solidFill>
                <a:effectLst/>
              </a:rPr>
              <a:t> and </a:t>
            </a:r>
            <a:r>
              <a:rPr lang="en-US" sz="900" b="0" i="0" u="none" strike="noStrike" noProof="0" dirty="0">
                <a:solidFill>
                  <a:schemeClr val="bg1"/>
                </a:solidFill>
                <a:effectLst/>
              </a:rPr>
              <a:t>organizations</a:t>
            </a:r>
            <a:r>
              <a:rPr lang="en-GB" sz="900" b="0" i="0" u="none" strike="noStrike" dirty="0">
                <a:solidFill>
                  <a:schemeClr val="bg1"/>
                </a:solidFill>
                <a:effectLst/>
              </a:rPr>
              <a:t> to intelligence they can trust to transform their perspective, their work and our world. Our subscription </a:t>
            </a:r>
            <a:r>
              <a:rPr lang="en-US" sz="900" b="0" i="0" u="none" strike="noStrike" noProof="0" dirty="0">
                <a:solidFill>
                  <a:schemeClr val="bg1"/>
                </a:solidFill>
                <a:effectLst/>
              </a:rPr>
              <a:t>and</a:t>
            </a:r>
            <a:r>
              <a:rPr lang="en-GB" sz="900" b="0" i="0" u="none" strike="noStrike" dirty="0">
                <a:solidFill>
                  <a:schemeClr val="bg1"/>
                </a:solidFill>
                <a:effectLst/>
              </a:rPr>
              <a:t> technology-based solutions are coupled with deep domain expertise and cover the areas </a:t>
            </a:r>
            <a:br>
              <a:rPr lang="en-GB" sz="900" b="0" i="0" u="none" strike="noStrike" dirty="0">
                <a:solidFill>
                  <a:schemeClr val="bg1"/>
                </a:solidFill>
                <a:effectLst/>
              </a:rPr>
            </a:br>
            <a:r>
              <a:rPr lang="en-GB" sz="900" b="0" i="0" u="none" strike="noStrike" dirty="0">
                <a:solidFill>
                  <a:schemeClr val="bg1"/>
                </a:solidFill>
                <a:effectLst/>
              </a:rPr>
              <a:t>of Academia &amp; Government, Life Sciences &amp; Healthcare and Intellectual Property. For more information, please visit </a:t>
            </a:r>
            <a:r>
              <a:rPr lang="en-GB" sz="900" b="0" i="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dirty="0">
              <a:solidFill>
                <a:schemeClr val="bg1"/>
              </a:solidFill>
            </a:endParaRPr>
          </a:p>
        </p:txBody>
      </p:sp>
    </p:spTree>
    <p:extLst>
      <p:ext uri="{BB962C8B-B14F-4D97-AF65-F5344CB8AC3E}">
        <p14:creationId xmlns:p14="http://schemas.microsoft.com/office/powerpoint/2010/main" val="329954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Pattern - 1 lin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FF9049-5E28-324A-C127-89A520ECE3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7" name="Text Placeholder 9">
            <a:extLst>
              <a:ext uri="{FF2B5EF4-FFF2-40B4-BE49-F238E27FC236}">
                <a16:creationId xmlns:a16="http://schemas.microsoft.com/office/drawing/2014/main" id="{4C6DD403-4D79-7A8B-97FC-8A42C027024F}"/>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a:t>Section break one line</a:t>
            </a:r>
          </a:p>
        </p:txBody>
      </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a:t>Section break subtitle here</a:t>
            </a:r>
          </a:p>
        </p:txBody>
      </p:sp>
    </p:spTree>
    <p:extLst>
      <p:ext uri="{BB962C8B-B14F-4D97-AF65-F5344CB8AC3E}">
        <p14:creationId xmlns:p14="http://schemas.microsoft.com/office/powerpoint/2010/main" val="856149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59045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ttern - 1 lin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FF9049-5E28-324A-C127-89A520ECE3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7" name="Text Placeholder 9">
            <a:extLst>
              <a:ext uri="{FF2B5EF4-FFF2-40B4-BE49-F238E27FC236}">
                <a16:creationId xmlns:a16="http://schemas.microsoft.com/office/drawing/2014/main" id="{4C6DD403-4D79-7A8B-97FC-8A42C027024F}"/>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one line</a:t>
            </a:r>
          </a:p>
        </p:txBody>
      </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Tree>
    <p:extLst>
      <p:ext uri="{BB962C8B-B14F-4D97-AF65-F5344CB8AC3E}">
        <p14:creationId xmlns:p14="http://schemas.microsoft.com/office/powerpoint/2010/main" val="630069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ttern - 2 or 3 lin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1BA179-50D1-3E6A-8EF6-CBB64A943C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
        <p:nvSpPr>
          <p:cNvPr id="2" name="Text Placeholder 9">
            <a:extLst>
              <a:ext uri="{FF2B5EF4-FFF2-40B4-BE49-F238E27FC236}">
                <a16:creationId xmlns:a16="http://schemas.microsoft.com/office/drawing/2014/main" id="{04F5E0CA-97CD-F885-F5D2-9213676D50AA}"/>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two or three lines lorem ipsum dolor</a:t>
            </a:r>
          </a:p>
        </p:txBody>
      </p:sp>
    </p:spTree>
    <p:extLst>
      <p:ext uri="{BB962C8B-B14F-4D97-AF65-F5344CB8AC3E}">
        <p14:creationId xmlns:p14="http://schemas.microsoft.com/office/powerpoint/2010/main" val="4153061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image - 1 line only">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dirty="0"/>
              <a:t>Drag picture file here or click </a:t>
            </a:r>
            <a:r>
              <a:rPr lang="en-US" noProof="0" dirty="0"/>
              <a:t>center</a:t>
            </a:r>
            <a:r>
              <a:rPr lang="en-US" dirty="0"/>
              <a:t> icon to insert light image</a:t>
            </a:r>
          </a:p>
          <a:p>
            <a:endParaRPr lang="en-GB" dirty="0"/>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tx1"/>
                </a:solidFill>
                <a:latin typeface="+mj-lt"/>
              </a:defRPr>
            </a:lvl1pPr>
          </a:lstStyle>
          <a:p>
            <a:pPr lvl="0"/>
            <a:r>
              <a:rPr lang="en-US" dirty="0"/>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tx1"/>
                </a:solidFill>
                <a:latin typeface="+mn-lt"/>
              </a:defRPr>
            </a:lvl1pPr>
          </a:lstStyle>
          <a:p>
            <a:pPr lvl="0"/>
            <a:r>
              <a:rPr lang="en-US" dirty="0"/>
              <a:t>Section break subtitle here</a:t>
            </a:r>
          </a:p>
        </p:txBody>
      </p:sp>
    </p:spTree>
    <p:extLst>
      <p:ext uri="{BB962C8B-B14F-4D97-AF65-F5344CB8AC3E}">
        <p14:creationId xmlns:p14="http://schemas.microsoft.com/office/powerpoint/2010/main" val="3305958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ight image - 2 or 3 lines">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dirty="0"/>
              <a:t>Drag picture file here or click </a:t>
            </a:r>
            <a:r>
              <a:rPr lang="en-US" noProof="0" dirty="0"/>
              <a:t>center</a:t>
            </a:r>
            <a:r>
              <a:rPr lang="en-US" dirty="0"/>
              <a:t> icon to insert light image</a:t>
            </a:r>
          </a:p>
          <a:p>
            <a:endParaRPr lang="en-GB" dirty="0"/>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a:solidFill>
                  <a:schemeClr val="tx1"/>
                </a:solidFill>
                <a:latin typeface="+mn-lt"/>
              </a:defRPr>
            </a:lvl1pPr>
          </a:lstStyle>
          <a:p>
            <a:pPr lvl="0"/>
            <a:r>
              <a:rPr lang="en-US" dirty="0"/>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tx1"/>
                </a:solidFill>
                <a:latin typeface="+mj-lt"/>
              </a:defRPr>
            </a:lvl1pPr>
          </a:lstStyle>
          <a:p>
            <a:pPr lvl="0"/>
            <a:r>
              <a:rPr lang="en-US" dirty="0"/>
              <a:t>Section break two or three lines lorem ipsum dolor</a:t>
            </a:r>
          </a:p>
        </p:txBody>
      </p:sp>
    </p:spTree>
    <p:extLst>
      <p:ext uri="{BB962C8B-B14F-4D97-AF65-F5344CB8AC3E}">
        <p14:creationId xmlns:p14="http://schemas.microsoft.com/office/powerpoint/2010/main" val="2805829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 image - 1 line only">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dirty="0"/>
              <a:t>Drag picture file here or click </a:t>
            </a:r>
            <a:r>
              <a:rPr lang="en-US" noProof="0" dirty="0"/>
              <a:t>center</a:t>
            </a:r>
            <a:r>
              <a:rPr lang="en-US" dirty="0"/>
              <a:t> icon to insert dark image</a:t>
            </a:r>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Tree>
    <p:extLst>
      <p:ext uri="{BB962C8B-B14F-4D97-AF65-F5344CB8AC3E}">
        <p14:creationId xmlns:p14="http://schemas.microsoft.com/office/powerpoint/2010/main" val="345170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image - 2 or 3 lines">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dirty="0"/>
              <a:t>Drag picture file here or click </a:t>
            </a:r>
            <a:r>
              <a:rPr lang="en-US" noProof="0" dirty="0"/>
              <a:t>center</a:t>
            </a:r>
            <a:r>
              <a:rPr lang="en-US" dirty="0"/>
              <a:t> icon to insert dark image</a:t>
            </a:r>
          </a:p>
          <a:p>
            <a:endParaRPr lang="en-GB" dirty="0"/>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two or three lines lorem ipsum dolor</a:t>
            </a:r>
          </a:p>
        </p:txBody>
      </p:sp>
    </p:spTree>
    <p:extLst>
      <p:ext uri="{BB962C8B-B14F-4D97-AF65-F5344CB8AC3E}">
        <p14:creationId xmlns:p14="http://schemas.microsoft.com/office/powerpoint/2010/main" val="22293801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47397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72723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050302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dirty="0"/>
              <a:t>Click to edit Master text styles</a:t>
            </a:r>
          </a:p>
          <a:p>
            <a:pPr lvl="1"/>
            <a:r>
              <a:rPr lang="en-US" dirty="0"/>
              <a:t>Second level</a:t>
            </a:r>
          </a:p>
          <a:p>
            <a:pPr lvl="2"/>
            <a:r>
              <a:rPr lang="en-US" dirty="0"/>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Six</a:t>
            </a:r>
          </a:p>
        </p:txBody>
      </p:sp>
    </p:spTree>
    <p:extLst>
      <p:ext uri="{BB962C8B-B14F-4D97-AF65-F5344CB8AC3E}">
        <p14:creationId xmlns:p14="http://schemas.microsoft.com/office/powerpoint/2010/main" val="23976632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dirty="0"/>
              <a:t>click or drag </a:t>
            </a:r>
            <a:br>
              <a:rPr lang="en-GB" dirty="0"/>
            </a:br>
            <a:r>
              <a:rPr lang="en-GB" dirty="0"/>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dirty="0"/>
              <a:t>click or drag </a:t>
            </a:r>
            <a:br>
              <a:rPr lang="en-GB" dirty="0"/>
            </a:br>
            <a:r>
              <a:rPr lang="en-GB" dirty="0"/>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dirty="0"/>
              <a:t>click or drag </a:t>
            </a:r>
            <a:br>
              <a:rPr lang="en-GB" dirty="0"/>
            </a:br>
            <a:r>
              <a:rPr lang="en-GB" dirty="0"/>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Tree>
    <p:extLst>
      <p:ext uri="{BB962C8B-B14F-4D97-AF65-F5344CB8AC3E}">
        <p14:creationId xmlns:p14="http://schemas.microsoft.com/office/powerpoint/2010/main" val="3632631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err="1"/>
              <a:t>toinsert</a:t>
            </a:r>
            <a:r>
              <a:rPr lang="en-GB" dirty="0"/>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Four</a:t>
            </a:r>
          </a:p>
        </p:txBody>
      </p:sp>
    </p:spTree>
    <p:extLst>
      <p:ext uri="{BB962C8B-B14F-4D97-AF65-F5344CB8AC3E}">
        <p14:creationId xmlns:p14="http://schemas.microsoft.com/office/powerpoint/2010/main" val="3049591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404340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244508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a:solidFill>
                  <a:schemeClr val="bg1"/>
                </a:solidFill>
                <a:latin typeface="+mj-lt"/>
              </a:defRPr>
            </a:lvl1pPr>
          </a:lstStyle>
          <a:p>
            <a:pPr lvl="0"/>
            <a:r>
              <a:rPr lang="en-US" dirty="0"/>
              <a:t>“Quote Copy Avenir Demi 24pt”.</a:t>
            </a:r>
            <a:endParaRPr lang="en-GB" dirty="0"/>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3381975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dirty="0"/>
              <a:t>Header avenir demi 24pt</a:t>
            </a:r>
            <a:endParaRPr lang="en-GB" dirty="0"/>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6073275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6057634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021371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5268942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kern="1200" spc="-300" baseline="0" dirty="0">
                <a:solidFill>
                  <a:schemeClr val="accent1"/>
                </a:solidFill>
                <a:latin typeface="+mn-lt"/>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dirty="0"/>
              <a:t>Header avenir demi 24pt</a:t>
            </a:r>
            <a:endParaRPr lang="en-GB" dirty="0"/>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049211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057607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262928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638881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dirty="0"/>
              <a:t>Click to edit Master text styles</a:t>
            </a:r>
          </a:p>
          <a:p>
            <a:pPr lvl="1"/>
            <a:r>
              <a:rPr lang="en-US" dirty="0"/>
              <a:t>Second level</a:t>
            </a:r>
          </a:p>
          <a:p>
            <a:pPr lvl="2"/>
            <a:r>
              <a:rPr lang="en-US" dirty="0"/>
              <a:t>Third level</a:t>
            </a:r>
          </a:p>
          <a:p>
            <a:pPr lvl="3"/>
            <a:endParaRPr lang="en-GB" dirty="0"/>
          </a:p>
        </p:txBody>
      </p:sp>
    </p:spTree>
    <p:extLst>
      <p:ext uri="{BB962C8B-B14F-4D97-AF65-F5344CB8AC3E}">
        <p14:creationId xmlns:p14="http://schemas.microsoft.com/office/powerpoint/2010/main" val="926122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942675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Tree>
    <p:extLst>
      <p:ext uri="{BB962C8B-B14F-4D97-AF65-F5344CB8AC3E}">
        <p14:creationId xmlns:p14="http://schemas.microsoft.com/office/powerpoint/2010/main" val="16287207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a:solidFill>
                  <a:schemeClr val="accent2"/>
                </a:solidFill>
                <a:latin typeface="+mn-lt"/>
              </a:defRPr>
            </a:lvl1pPr>
          </a:lstStyle>
          <a:p>
            <a:pPr lvl="0"/>
            <a:r>
              <a:rPr lang="en-US" dirty="0"/>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192552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a:solidFill>
                  <a:schemeClr val="accent1"/>
                </a:solidFill>
                <a:latin typeface="+mn-lt"/>
              </a:defRPr>
            </a:lvl1pPr>
          </a:lstStyle>
          <a:p>
            <a:pPr lvl="0"/>
            <a:r>
              <a:rPr lang="en-US" dirty="0"/>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149883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dirty="0"/>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4322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437292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dirty="0"/>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dirty="0"/>
              <a:t>“Quote copy, resize textbox horizontally as required”.</a:t>
            </a:r>
            <a:endParaRPr lang="en-GB" dirty="0"/>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40536956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dirty="0"/>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dirty="0"/>
              <a:t>“Quote copy, resize textbox </a:t>
            </a:r>
            <a:r>
              <a:rPr lang="en-US" dirty="0" err="1"/>
              <a:t>recolour</a:t>
            </a:r>
            <a:r>
              <a:rPr lang="en-US" dirty="0"/>
              <a:t> text as required”.</a:t>
            </a:r>
            <a:endParaRPr lang="en-GB" dirty="0"/>
          </a:p>
        </p:txBody>
      </p:sp>
    </p:spTree>
    <p:extLst>
      <p:ext uri="{BB962C8B-B14F-4D97-AF65-F5344CB8AC3E}">
        <p14:creationId xmlns:p14="http://schemas.microsoft.com/office/powerpoint/2010/main" val="40506915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2831646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01064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dirty="0"/>
              <a:t>Click to edit Master text styles</a:t>
            </a:r>
          </a:p>
          <a:p>
            <a:pPr lvl="1"/>
            <a:r>
              <a:rPr lang="en-US" dirty="0"/>
              <a:t>Second level</a:t>
            </a:r>
          </a:p>
          <a:p>
            <a:pPr lvl="2"/>
            <a:r>
              <a:rPr lang="en-US" dirty="0"/>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8646394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34263584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Pattern - 1 lin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FF9049-5E28-324A-C127-89A520ECE3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7" name="Text Placeholder 9">
            <a:extLst>
              <a:ext uri="{FF2B5EF4-FFF2-40B4-BE49-F238E27FC236}">
                <a16:creationId xmlns:a16="http://schemas.microsoft.com/office/drawing/2014/main" id="{4C6DD403-4D79-7A8B-97FC-8A42C027024F}"/>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a:t>Section break one line</a:t>
            </a:r>
          </a:p>
        </p:txBody>
      </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a:t>Section break subtitle here</a:t>
            </a:r>
          </a:p>
        </p:txBody>
      </p:sp>
    </p:spTree>
    <p:extLst>
      <p:ext uri="{BB962C8B-B14F-4D97-AF65-F5344CB8AC3E}">
        <p14:creationId xmlns:p14="http://schemas.microsoft.com/office/powerpoint/2010/main" val="24462747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 Text / Chart">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A387C50-765E-22DF-416A-179E0271B93F}"/>
              </a:ext>
            </a:extLst>
          </p:cNvPr>
          <p:cNvSpPr/>
          <p:nvPr userDrawn="1"/>
        </p:nvSpPr>
        <p:spPr>
          <a:xfrm>
            <a:off x="0" y="0"/>
            <a:ext cx="4151312"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11511" cy="251885"/>
          </a:xfrm>
        </p:spPr>
        <p:txBody>
          <a:bodyPr/>
          <a:lstStyle>
            <a:lvl1pPr>
              <a:defRPr>
                <a:solidFill>
                  <a:schemeClr val="accent1"/>
                </a:solidFill>
              </a:defRPr>
            </a:lvl1pPr>
          </a:lstStyle>
          <a:p>
            <a:r>
              <a:rPr lang="en-US" dirty="0"/>
              <a:t>Header avenir demi </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11511" cy="336973"/>
          </a:xfrm>
          <a:prstGeom prst="rect">
            <a:avLst/>
          </a:prstGeom>
        </p:spPr>
        <p:txBody>
          <a:bodyPr lIns="0" tIns="0" rIns="0" bIns="0">
            <a:noAutofit/>
          </a:bodyPr>
          <a:lstStyle>
            <a:lvl1pPr marL="0" indent="0">
              <a:lnSpc>
                <a:spcPct val="90000"/>
              </a:lnSpc>
              <a:buNone/>
              <a:defRPr sz="2000">
                <a:solidFill>
                  <a:schemeClr val="tx1"/>
                </a:solidFill>
              </a:defRPr>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3211510" cy="4321175"/>
          </a:xfrm>
        </p:spPr>
        <p:txBody>
          <a:bodyPr/>
          <a:lstStyle>
            <a:lvl1pPr>
              <a:defRPr>
                <a:solidFill>
                  <a:schemeClr val="tx1"/>
                </a:solidFill>
              </a:defRPr>
            </a:lvl1pPr>
            <a:lvl2pPr>
              <a:defRPr>
                <a:solidFill>
                  <a:schemeClr val="tx1"/>
                </a:solidFill>
              </a:defRPr>
            </a:lvl2pPr>
            <a:lvl3pP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p:txBody>
      </p:sp>
      <p:sp>
        <p:nvSpPr>
          <p:cNvPr id="11" name="Chart Placeholder 10">
            <a:extLst>
              <a:ext uri="{FF2B5EF4-FFF2-40B4-BE49-F238E27FC236}">
                <a16:creationId xmlns:a16="http://schemas.microsoft.com/office/drawing/2014/main" id="{5951116A-40CB-A706-A107-C78DBAFDEBFE}"/>
              </a:ext>
            </a:extLst>
          </p:cNvPr>
          <p:cNvSpPr>
            <a:spLocks noGrp="1"/>
          </p:cNvSpPr>
          <p:nvPr>
            <p:ph type="chart" sz="quarter" idx="15" hasCustomPrompt="1"/>
          </p:nvPr>
        </p:nvSpPr>
        <p:spPr>
          <a:xfrm>
            <a:off x="4690801" y="1089025"/>
            <a:ext cx="6950338" cy="3060700"/>
          </a:xfrm>
        </p:spPr>
        <p:txBody>
          <a:bodyPr tIns="108000"/>
          <a:lstStyle>
            <a:lvl1pPr marL="0" indent="0" algn="ctr">
              <a:buNone/>
              <a:defRPr sz="1000">
                <a:solidFill>
                  <a:schemeClr val="accent1"/>
                </a:solidFill>
              </a:defRPr>
            </a:lvl1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lang="en-US" dirty="0"/>
              <a:t>Click </a:t>
            </a:r>
            <a:r>
              <a:rPr lang="en-US" noProof="0" dirty="0"/>
              <a:t>center</a:t>
            </a:r>
            <a:r>
              <a:rPr lang="en-US" dirty="0"/>
              <a:t> icon to insert image </a:t>
            </a:r>
            <a:r>
              <a:rPr lang="en-GB" dirty="0"/>
              <a:t>graph or chart</a:t>
            </a:r>
          </a:p>
        </p:txBody>
      </p:sp>
      <p:sp>
        <p:nvSpPr>
          <p:cNvPr id="12" name="Text Placeholder 9">
            <a:extLst>
              <a:ext uri="{FF2B5EF4-FFF2-40B4-BE49-F238E27FC236}">
                <a16:creationId xmlns:a16="http://schemas.microsoft.com/office/drawing/2014/main" id="{A84DA8BB-5F30-09B1-E985-2D8FA21B48EE}"/>
              </a:ext>
            </a:extLst>
          </p:cNvPr>
          <p:cNvSpPr>
            <a:spLocks noGrp="1"/>
          </p:cNvSpPr>
          <p:nvPr>
            <p:ph type="body" sz="quarter" idx="16" hasCustomPrompt="1"/>
          </p:nvPr>
        </p:nvSpPr>
        <p:spPr>
          <a:xfrm>
            <a:off x="4690801" y="368828"/>
            <a:ext cx="6950334" cy="359835"/>
          </a:xfrm>
          <a:prstGeom prst="rect">
            <a:avLst/>
          </a:prstGeom>
        </p:spPr>
        <p:txBody>
          <a:bodyPr lIns="0" tIns="0" rIns="0" bIns="0" anchor="t" anchorCtr="0">
            <a:noAutofit/>
          </a:bodyPr>
          <a:lstStyle>
            <a:lvl1pPr marL="0" indent="0" algn="l">
              <a:buNone/>
              <a:defRPr sz="1400">
                <a:solidFill>
                  <a:schemeClr val="tx1"/>
                </a:solidFill>
                <a:latin typeface="+mn-lt"/>
              </a:defRPr>
            </a:lvl1pPr>
          </a:lstStyle>
          <a:p>
            <a:pPr lvl="0"/>
            <a:r>
              <a:rPr lang="en-US"/>
              <a:t>Avenir Demi 14pt lorem ipsum dolor sit </a:t>
            </a:r>
            <a:r>
              <a:rPr lang="en-US" err="1"/>
              <a:t>amet</a:t>
            </a:r>
            <a:endParaRPr lang="en-US"/>
          </a:p>
        </p:txBody>
      </p:sp>
      <p:sp>
        <p:nvSpPr>
          <p:cNvPr id="14" name="Text Placeholder 9">
            <a:extLst>
              <a:ext uri="{FF2B5EF4-FFF2-40B4-BE49-F238E27FC236}">
                <a16:creationId xmlns:a16="http://schemas.microsoft.com/office/drawing/2014/main" id="{EF72A8DE-339E-2B3D-4C89-58C8CE53CF5D}"/>
              </a:ext>
            </a:extLst>
          </p:cNvPr>
          <p:cNvSpPr>
            <a:spLocks noGrp="1"/>
          </p:cNvSpPr>
          <p:nvPr>
            <p:ph type="body" sz="quarter" idx="17" hasCustomPrompt="1"/>
          </p:nvPr>
        </p:nvSpPr>
        <p:spPr>
          <a:xfrm>
            <a:off x="5232400" y="451378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5" name="Text Placeholder 9">
            <a:extLst>
              <a:ext uri="{FF2B5EF4-FFF2-40B4-BE49-F238E27FC236}">
                <a16:creationId xmlns:a16="http://schemas.microsoft.com/office/drawing/2014/main" id="{2BFDD91C-6446-AD48-CAEB-841DC1DC22EA}"/>
              </a:ext>
            </a:extLst>
          </p:cNvPr>
          <p:cNvSpPr>
            <a:spLocks noGrp="1"/>
          </p:cNvSpPr>
          <p:nvPr>
            <p:ph type="body" sz="quarter" idx="18" hasCustomPrompt="1"/>
          </p:nvPr>
        </p:nvSpPr>
        <p:spPr>
          <a:xfrm>
            <a:off x="8977311" y="451378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6" name="Text Placeholder 9">
            <a:extLst>
              <a:ext uri="{FF2B5EF4-FFF2-40B4-BE49-F238E27FC236}">
                <a16:creationId xmlns:a16="http://schemas.microsoft.com/office/drawing/2014/main" id="{AD20601E-40F2-1DF1-38B7-5101DBF33201}"/>
              </a:ext>
            </a:extLst>
          </p:cNvPr>
          <p:cNvSpPr>
            <a:spLocks noGrp="1"/>
          </p:cNvSpPr>
          <p:nvPr>
            <p:ph type="body" sz="quarter" idx="19" hasCustomPrompt="1"/>
          </p:nvPr>
        </p:nvSpPr>
        <p:spPr>
          <a:xfrm>
            <a:off x="5232400" y="505353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7" name="Text Placeholder 9">
            <a:extLst>
              <a:ext uri="{FF2B5EF4-FFF2-40B4-BE49-F238E27FC236}">
                <a16:creationId xmlns:a16="http://schemas.microsoft.com/office/drawing/2014/main" id="{82C29969-1AD3-6659-3B8D-11793A66C076}"/>
              </a:ext>
            </a:extLst>
          </p:cNvPr>
          <p:cNvSpPr>
            <a:spLocks noGrp="1"/>
          </p:cNvSpPr>
          <p:nvPr>
            <p:ph type="body" sz="quarter" idx="20" hasCustomPrompt="1"/>
          </p:nvPr>
        </p:nvSpPr>
        <p:spPr>
          <a:xfrm>
            <a:off x="8977311" y="505353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8" name="Text Placeholder 9">
            <a:extLst>
              <a:ext uri="{FF2B5EF4-FFF2-40B4-BE49-F238E27FC236}">
                <a16:creationId xmlns:a16="http://schemas.microsoft.com/office/drawing/2014/main" id="{EE05C111-C082-6BD5-9282-C948E296F5D3}"/>
              </a:ext>
            </a:extLst>
          </p:cNvPr>
          <p:cNvSpPr>
            <a:spLocks noGrp="1"/>
          </p:cNvSpPr>
          <p:nvPr>
            <p:ph type="body" sz="quarter" idx="21" hasCustomPrompt="1"/>
          </p:nvPr>
        </p:nvSpPr>
        <p:spPr>
          <a:xfrm>
            <a:off x="5232400" y="5593818"/>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9" name="Text Placeholder 9">
            <a:extLst>
              <a:ext uri="{FF2B5EF4-FFF2-40B4-BE49-F238E27FC236}">
                <a16:creationId xmlns:a16="http://schemas.microsoft.com/office/drawing/2014/main" id="{EDDB6F98-8929-B811-A75E-1DD45E444D5A}"/>
              </a:ext>
            </a:extLst>
          </p:cNvPr>
          <p:cNvSpPr>
            <a:spLocks noGrp="1"/>
          </p:cNvSpPr>
          <p:nvPr>
            <p:ph type="body" sz="quarter" idx="22" hasCustomPrompt="1"/>
          </p:nvPr>
        </p:nvSpPr>
        <p:spPr>
          <a:xfrm>
            <a:off x="8977311" y="5593818"/>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20" name="Text Placeholder 9">
            <a:extLst>
              <a:ext uri="{FF2B5EF4-FFF2-40B4-BE49-F238E27FC236}">
                <a16:creationId xmlns:a16="http://schemas.microsoft.com/office/drawing/2014/main" id="{F7E10D3D-78C1-159D-49BD-1BA9282FF888}"/>
              </a:ext>
            </a:extLst>
          </p:cNvPr>
          <p:cNvSpPr>
            <a:spLocks noGrp="1"/>
          </p:cNvSpPr>
          <p:nvPr>
            <p:ph type="body" sz="quarter" idx="23" hasCustomPrompt="1"/>
          </p:nvPr>
        </p:nvSpPr>
        <p:spPr>
          <a:xfrm>
            <a:off x="4690801" y="4508500"/>
            <a:ext cx="216000" cy="216000"/>
          </a:xfrm>
          <a:prstGeom prst="rect">
            <a:avLst/>
          </a:prstGeom>
          <a:solidFill>
            <a:schemeClr val="accent1"/>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a</a:t>
            </a:r>
          </a:p>
        </p:txBody>
      </p:sp>
      <p:sp>
        <p:nvSpPr>
          <p:cNvPr id="21" name="Text Placeholder 9">
            <a:extLst>
              <a:ext uri="{FF2B5EF4-FFF2-40B4-BE49-F238E27FC236}">
                <a16:creationId xmlns:a16="http://schemas.microsoft.com/office/drawing/2014/main" id="{B567B3CC-1D2F-CE11-EA32-4B536ECE6A4C}"/>
              </a:ext>
            </a:extLst>
          </p:cNvPr>
          <p:cNvSpPr>
            <a:spLocks noGrp="1"/>
          </p:cNvSpPr>
          <p:nvPr>
            <p:ph type="body" sz="quarter" idx="24" hasCustomPrompt="1"/>
          </p:nvPr>
        </p:nvSpPr>
        <p:spPr>
          <a:xfrm>
            <a:off x="4690801" y="5053475"/>
            <a:ext cx="216000" cy="216000"/>
          </a:xfrm>
          <a:prstGeom prst="rect">
            <a:avLst/>
          </a:prstGeom>
          <a:solidFill>
            <a:schemeClr val="accent2"/>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b</a:t>
            </a:r>
          </a:p>
        </p:txBody>
      </p:sp>
      <p:sp>
        <p:nvSpPr>
          <p:cNvPr id="22" name="Text Placeholder 9">
            <a:extLst>
              <a:ext uri="{FF2B5EF4-FFF2-40B4-BE49-F238E27FC236}">
                <a16:creationId xmlns:a16="http://schemas.microsoft.com/office/drawing/2014/main" id="{F6CC62FF-967D-8D07-7260-6A7CC23BDACF}"/>
              </a:ext>
            </a:extLst>
          </p:cNvPr>
          <p:cNvSpPr>
            <a:spLocks noGrp="1"/>
          </p:cNvSpPr>
          <p:nvPr>
            <p:ph type="body" sz="quarter" idx="25" hasCustomPrompt="1"/>
          </p:nvPr>
        </p:nvSpPr>
        <p:spPr>
          <a:xfrm>
            <a:off x="4690801" y="5598450"/>
            <a:ext cx="216000" cy="216000"/>
          </a:xfrm>
          <a:prstGeom prst="rect">
            <a:avLst/>
          </a:prstGeom>
          <a:solidFill>
            <a:schemeClr val="accent3"/>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c</a:t>
            </a:r>
          </a:p>
        </p:txBody>
      </p:sp>
      <p:sp>
        <p:nvSpPr>
          <p:cNvPr id="23" name="Text Placeholder 9">
            <a:extLst>
              <a:ext uri="{FF2B5EF4-FFF2-40B4-BE49-F238E27FC236}">
                <a16:creationId xmlns:a16="http://schemas.microsoft.com/office/drawing/2014/main" id="{4BBB55B3-8B4B-6BEB-5E3E-351B0DAE18D8}"/>
              </a:ext>
            </a:extLst>
          </p:cNvPr>
          <p:cNvSpPr>
            <a:spLocks noGrp="1"/>
          </p:cNvSpPr>
          <p:nvPr>
            <p:ph type="body" sz="quarter" idx="26" hasCustomPrompt="1"/>
          </p:nvPr>
        </p:nvSpPr>
        <p:spPr>
          <a:xfrm>
            <a:off x="8441400" y="4508500"/>
            <a:ext cx="216000" cy="216000"/>
          </a:xfrm>
          <a:prstGeom prst="rect">
            <a:avLst/>
          </a:prstGeom>
          <a:solidFill>
            <a:schemeClr val="accent4"/>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d</a:t>
            </a:r>
          </a:p>
        </p:txBody>
      </p:sp>
      <p:sp>
        <p:nvSpPr>
          <p:cNvPr id="24" name="Text Placeholder 9">
            <a:extLst>
              <a:ext uri="{FF2B5EF4-FFF2-40B4-BE49-F238E27FC236}">
                <a16:creationId xmlns:a16="http://schemas.microsoft.com/office/drawing/2014/main" id="{BD1ADDA9-29A1-D4A5-6AF6-10D1ED61F639}"/>
              </a:ext>
            </a:extLst>
          </p:cNvPr>
          <p:cNvSpPr>
            <a:spLocks noGrp="1"/>
          </p:cNvSpPr>
          <p:nvPr>
            <p:ph type="body" sz="quarter" idx="27" hasCustomPrompt="1"/>
          </p:nvPr>
        </p:nvSpPr>
        <p:spPr>
          <a:xfrm>
            <a:off x="8441400" y="5053475"/>
            <a:ext cx="216000" cy="216000"/>
          </a:xfrm>
          <a:prstGeom prst="rect">
            <a:avLst/>
          </a:prstGeom>
          <a:solidFill>
            <a:schemeClr val="accent5"/>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e</a:t>
            </a:r>
          </a:p>
        </p:txBody>
      </p:sp>
      <p:sp>
        <p:nvSpPr>
          <p:cNvPr id="25" name="Text Placeholder 9">
            <a:extLst>
              <a:ext uri="{FF2B5EF4-FFF2-40B4-BE49-F238E27FC236}">
                <a16:creationId xmlns:a16="http://schemas.microsoft.com/office/drawing/2014/main" id="{D1FE7497-FADD-489E-4379-2F4CA8C33FE4}"/>
              </a:ext>
            </a:extLst>
          </p:cNvPr>
          <p:cNvSpPr>
            <a:spLocks noGrp="1"/>
          </p:cNvSpPr>
          <p:nvPr>
            <p:ph type="body" sz="quarter" idx="28" hasCustomPrompt="1"/>
          </p:nvPr>
        </p:nvSpPr>
        <p:spPr>
          <a:xfrm>
            <a:off x="8441400" y="5598450"/>
            <a:ext cx="216000" cy="216000"/>
          </a:xfrm>
          <a:prstGeom prst="rect">
            <a:avLst/>
          </a:prstGeom>
          <a:solidFill>
            <a:schemeClr val="accent6"/>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f</a:t>
            </a:r>
          </a:p>
        </p:txBody>
      </p:sp>
      <p:pic>
        <p:nvPicPr>
          <p:cNvPr id="6" name="Picture Placeholder 13">
            <a:extLst>
              <a:ext uri="{FF2B5EF4-FFF2-40B4-BE49-F238E27FC236}">
                <a16:creationId xmlns:a16="http://schemas.microsoft.com/office/drawing/2014/main" id="{F8EB7B8D-83E7-77EF-CD50-40BA752901B3}"/>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6945" t="19498" r="6909" b="15243"/>
          <a:stretch/>
        </p:blipFill>
        <p:spPr>
          <a:xfrm>
            <a:off x="548482" y="6308725"/>
            <a:ext cx="1381418" cy="309766"/>
          </a:xfrm>
          <a:prstGeom prst="rect">
            <a:avLst/>
          </a:prstGeom>
        </p:spPr>
      </p:pic>
    </p:spTree>
    <p:extLst>
      <p:ext uri="{BB962C8B-B14F-4D97-AF65-F5344CB8AC3E}">
        <p14:creationId xmlns:p14="http://schemas.microsoft.com/office/powerpoint/2010/main" val="2826446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0:50 - Text / Char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15FD49-1CA5-DFE2-A98D-5FB5685F05C3}"/>
              </a:ext>
            </a:extLst>
          </p:cNvPr>
          <p:cNvSpPr/>
          <p:nvPr userDrawn="1"/>
        </p:nvSpPr>
        <p:spPr>
          <a:xfrm>
            <a:off x="0" y="0"/>
            <a:ext cx="6096000"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1" name="Chart Placeholder 10">
            <a:extLst>
              <a:ext uri="{FF2B5EF4-FFF2-40B4-BE49-F238E27FC236}">
                <a16:creationId xmlns:a16="http://schemas.microsoft.com/office/drawing/2014/main" id="{5951116A-40CB-A706-A107-C78DBAFDEBFE}"/>
              </a:ext>
            </a:extLst>
          </p:cNvPr>
          <p:cNvSpPr>
            <a:spLocks noGrp="1"/>
          </p:cNvSpPr>
          <p:nvPr>
            <p:ph type="chart" sz="quarter" idx="15" hasCustomPrompt="1"/>
          </p:nvPr>
        </p:nvSpPr>
        <p:spPr>
          <a:xfrm>
            <a:off x="6635488" y="1089025"/>
            <a:ext cx="5005647" cy="3060700"/>
          </a:xfrm>
        </p:spPr>
        <p:txBody>
          <a:bodyPr tIns="108000"/>
          <a:lstStyle>
            <a:lvl1pPr marL="0" indent="0" algn="ctr">
              <a:buNone/>
              <a:defRPr sz="1000">
                <a:solidFill>
                  <a:schemeClr val="accent1"/>
                </a:solidFill>
              </a:defRPr>
            </a:lvl1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lang="en-GB" noProof="0" dirty="0"/>
              <a:t>Click</a:t>
            </a:r>
            <a:r>
              <a:rPr lang="en-US" dirty="0"/>
              <a:t> </a:t>
            </a:r>
            <a:r>
              <a:rPr lang="en-US" noProof="0" dirty="0"/>
              <a:t>center</a:t>
            </a:r>
            <a:r>
              <a:rPr lang="en-US" dirty="0"/>
              <a:t> icon to</a:t>
            </a:r>
            <a:r>
              <a:rPr lang="en-GB" dirty="0"/>
              <a:t> insert graph or chart</a:t>
            </a:r>
          </a:p>
        </p:txBody>
      </p:sp>
      <p:sp>
        <p:nvSpPr>
          <p:cNvPr id="12" name="Text Placeholder 9">
            <a:extLst>
              <a:ext uri="{FF2B5EF4-FFF2-40B4-BE49-F238E27FC236}">
                <a16:creationId xmlns:a16="http://schemas.microsoft.com/office/drawing/2014/main" id="{A84DA8BB-5F30-09B1-E985-2D8FA21B48EE}"/>
              </a:ext>
            </a:extLst>
          </p:cNvPr>
          <p:cNvSpPr>
            <a:spLocks noGrp="1"/>
          </p:cNvSpPr>
          <p:nvPr>
            <p:ph type="body" sz="quarter" idx="16" hasCustomPrompt="1"/>
          </p:nvPr>
        </p:nvSpPr>
        <p:spPr>
          <a:xfrm>
            <a:off x="6635488" y="368828"/>
            <a:ext cx="5005647" cy="359835"/>
          </a:xfrm>
          <a:prstGeom prst="rect">
            <a:avLst/>
          </a:prstGeom>
        </p:spPr>
        <p:txBody>
          <a:bodyPr lIns="0" tIns="0" rIns="0" bIns="0" anchor="t" anchorCtr="0">
            <a:noAutofit/>
          </a:bodyPr>
          <a:lstStyle>
            <a:lvl1pPr marL="0" indent="0" algn="l">
              <a:buNone/>
              <a:defRPr sz="1400">
                <a:solidFill>
                  <a:schemeClr val="tx1"/>
                </a:solidFill>
                <a:latin typeface="+mn-lt"/>
              </a:defRPr>
            </a:lvl1pPr>
          </a:lstStyle>
          <a:p>
            <a:pPr lvl="0"/>
            <a:r>
              <a:rPr lang="en-US"/>
              <a:t>Avenir Demi 14pt lorem ipsum dolor sit </a:t>
            </a:r>
            <a:r>
              <a:rPr lang="en-US" err="1"/>
              <a:t>amet</a:t>
            </a:r>
            <a:endParaRPr lang="en-US"/>
          </a:p>
        </p:txBody>
      </p:sp>
      <p:sp>
        <p:nvSpPr>
          <p:cNvPr id="14" name="Text Placeholder 9">
            <a:extLst>
              <a:ext uri="{FF2B5EF4-FFF2-40B4-BE49-F238E27FC236}">
                <a16:creationId xmlns:a16="http://schemas.microsoft.com/office/drawing/2014/main" id="{EF72A8DE-339E-2B3D-4C89-58C8CE53CF5D}"/>
              </a:ext>
            </a:extLst>
          </p:cNvPr>
          <p:cNvSpPr>
            <a:spLocks noGrp="1"/>
          </p:cNvSpPr>
          <p:nvPr>
            <p:ph type="body" sz="quarter" idx="17" hasCustomPrompt="1"/>
          </p:nvPr>
        </p:nvSpPr>
        <p:spPr>
          <a:xfrm>
            <a:off x="7104856" y="451378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5" name="Text Placeholder 9">
            <a:extLst>
              <a:ext uri="{FF2B5EF4-FFF2-40B4-BE49-F238E27FC236}">
                <a16:creationId xmlns:a16="http://schemas.microsoft.com/office/drawing/2014/main" id="{2BFDD91C-6446-AD48-CAEB-841DC1DC22EA}"/>
              </a:ext>
            </a:extLst>
          </p:cNvPr>
          <p:cNvSpPr>
            <a:spLocks noGrp="1"/>
          </p:cNvSpPr>
          <p:nvPr>
            <p:ph type="body" sz="quarter" idx="18" hasCustomPrompt="1"/>
          </p:nvPr>
        </p:nvSpPr>
        <p:spPr>
          <a:xfrm>
            <a:off x="9767505" y="451378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6" name="Text Placeholder 9">
            <a:extLst>
              <a:ext uri="{FF2B5EF4-FFF2-40B4-BE49-F238E27FC236}">
                <a16:creationId xmlns:a16="http://schemas.microsoft.com/office/drawing/2014/main" id="{AD20601E-40F2-1DF1-38B7-5101DBF33201}"/>
              </a:ext>
            </a:extLst>
          </p:cNvPr>
          <p:cNvSpPr>
            <a:spLocks noGrp="1"/>
          </p:cNvSpPr>
          <p:nvPr>
            <p:ph type="body" sz="quarter" idx="19" hasCustomPrompt="1"/>
          </p:nvPr>
        </p:nvSpPr>
        <p:spPr>
          <a:xfrm>
            <a:off x="7104856" y="505353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7" name="Text Placeholder 9">
            <a:extLst>
              <a:ext uri="{FF2B5EF4-FFF2-40B4-BE49-F238E27FC236}">
                <a16:creationId xmlns:a16="http://schemas.microsoft.com/office/drawing/2014/main" id="{82C29969-1AD3-6659-3B8D-11793A66C076}"/>
              </a:ext>
            </a:extLst>
          </p:cNvPr>
          <p:cNvSpPr>
            <a:spLocks noGrp="1"/>
          </p:cNvSpPr>
          <p:nvPr>
            <p:ph type="body" sz="quarter" idx="20" hasCustomPrompt="1"/>
          </p:nvPr>
        </p:nvSpPr>
        <p:spPr>
          <a:xfrm>
            <a:off x="9767505" y="505353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8" name="Text Placeholder 9">
            <a:extLst>
              <a:ext uri="{FF2B5EF4-FFF2-40B4-BE49-F238E27FC236}">
                <a16:creationId xmlns:a16="http://schemas.microsoft.com/office/drawing/2014/main" id="{EE05C111-C082-6BD5-9282-C948E296F5D3}"/>
              </a:ext>
            </a:extLst>
          </p:cNvPr>
          <p:cNvSpPr>
            <a:spLocks noGrp="1"/>
          </p:cNvSpPr>
          <p:nvPr>
            <p:ph type="body" sz="quarter" idx="21" hasCustomPrompt="1"/>
          </p:nvPr>
        </p:nvSpPr>
        <p:spPr>
          <a:xfrm>
            <a:off x="7104856" y="5593818"/>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9" name="Text Placeholder 9">
            <a:extLst>
              <a:ext uri="{FF2B5EF4-FFF2-40B4-BE49-F238E27FC236}">
                <a16:creationId xmlns:a16="http://schemas.microsoft.com/office/drawing/2014/main" id="{EDDB6F98-8929-B811-A75E-1DD45E444D5A}"/>
              </a:ext>
            </a:extLst>
          </p:cNvPr>
          <p:cNvSpPr>
            <a:spLocks noGrp="1"/>
          </p:cNvSpPr>
          <p:nvPr>
            <p:ph type="body" sz="quarter" idx="22" hasCustomPrompt="1"/>
          </p:nvPr>
        </p:nvSpPr>
        <p:spPr>
          <a:xfrm>
            <a:off x="9767505" y="5593818"/>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20" name="Text Placeholder 9">
            <a:extLst>
              <a:ext uri="{FF2B5EF4-FFF2-40B4-BE49-F238E27FC236}">
                <a16:creationId xmlns:a16="http://schemas.microsoft.com/office/drawing/2014/main" id="{F7E10D3D-78C1-159D-49BD-1BA9282FF888}"/>
              </a:ext>
            </a:extLst>
          </p:cNvPr>
          <p:cNvSpPr>
            <a:spLocks noGrp="1"/>
          </p:cNvSpPr>
          <p:nvPr>
            <p:ph type="body" sz="quarter" idx="23" hasCustomPrompt="1"/>
          </p:nvPr>
        </p:nvSpPr>
        <p:spPr>
          <a:xfrm>
            <a:off x="6635488" y="4508500"/>
            <a:ext cx="216000" cy="216000"/>
          </a:xfrm>
          <a:prstGeom prst="rect">
            <a:avLst/>
          </a:prstGeom>
          <a:solidFill>
            <a:schemeClr val="accent1"/>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a</a:t>
            </a:r>
          </a:p>
        </p:txBody>
      </p:sp>
      <p:sp>
        <p:nvSpPr>
          <p:cNvPr id="21" name="Text Placeholder 9">
            <a:extLst>
              <a:ext uri="{FF2B5EF4-FFF2-40B4-BE49-F238E27FC236}">
                <a16:creationId xmlns:a16="http://schemas.microsoft.com/office/drawing/2014/main" id="{B567B3CC-1D2F-CE11-EA32-4B536ECE6A4C}"/>
              </a:ext>
            </a:extLst>
          </p:cNvPr>
          <p:cNvSpPr>
            <a:spLocks noGrp="1"/>
          </p:cNvSpPr>
          <p:nvPr>
            <p:ph type="body" sz="quarter" idx="24" hasCustomPrompt="1"/>
          </p:nvPr>
        </p:nvSpPr>
        <p:spPr>
          <a:xfrm>
            <a:off x="6635488" y="5053475"/>
            <a:ext cx="216000" cy="216000"/>
          </a:xfrm>
          <a:prstGeom prst="rect">
            <a:avLst/>
          </a:prstGeom>
          <a:solidFill>
            <a:schemeClr val="accent2"/>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b</a:t>
            </a:r>
          </a:p>
        </p:txBody>
      </p:sp>
      <p:sp>
        <p:nvSpPr>
          <p:cNvPr id="22" name="Text Placeholder 9">
            <a:extLst>
              <a:ext uri="{FF2B5EF4-FFF2-40B4-BE49-F238E27FC236}">
                <a16:creationId xmlns:a16="http://schemas.microsoft.com/office/drawing/2014/main" id="{F6CC62FF-967D-8D07-7260-6A7CC23BDACF}"/>
              </a:ext>
            </a:extLst>
          </p:cNvPr>
          <p:cNvSpPr>
            <a:spLocks noGrp="1"/>
          </p:cNvSpPr>
          <p:nvPr>
            <p:ph type="body" sz="quarter" idx="25" hasCustomPrompt="1"/>
          </p:nvPr>
        </p:nvSpPr>
        <p:spPr>
          <a:xfrm>
            <a:off x="6635488" y="5598450"/>
            <a:ext cx="216000" cy="216000"/>
          </a:xfrm>
          <a:prstGeom prst="rect">
            <a:avLst/>
          </a:prstGeom>
          <a:solidFill>
            <a:schemeClr val="accent3"/>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c</a:t>
            </a:r>
          </a:p>
        </p:txBody>
      </p:sp>
      <p:sp>
        <p:nvSpPr>
          <p:cNvPr id="23" name="Text Placeholder 9">
            <a:extLst>
              <a:ext uri="{FF2B5EF4-FFF2-40B4-BE49-F238E27FC236}">
                <a16:creationId xmlns:a16="http://schemas.microsoft.com/office/drawing/2014/main" id="{4BBB55B3-8B4B-6BEB-5E3E-351B0DAE18D8}"/>
              </a:ext>
            </a:extLst>
          </p:cNvPr>
          <p:cNvSpPr>
            <a:spLocks noGrp="1"/>
          </p:cNvSpPr>
          <p:nvPr>
            <p:ph type="body" sz="quarter" idx="26" hasCustomPrompt="1"/>
          </p:nvPr>
        </p:nvSpPr>
        <p:spPr>
          <a:xfrm>
            <a:off x="9303825" y="4508500"/>
            <a:ext cx="216000" cy="216000"/>
          </a:xfrm>
          <a:prstGeom prst="rect">
            <a:avLst/>
          </a:prstGeom>
          <a:solidFill>
            <a:schemeClr val="accent4"/>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d</a:t>
            </a:r>
          </a:p>
        </p:txBody>
      </p:sp>
      <p:sp>
        <p:nvSpPr>
          <p:cNvPr id="24" name="Text Placeholder 9">
            <a:extLst>
              <a:ext uri="{FF2B5EF4-FFF2-40B4-BE49-F238E27FC236}">
                <a16:creationId xmlns:a16="http://schemas.microsoft.com/office/drawing/2014/main" id="{BD1ADDA9-29A1-D4A5-6AF6-10D1ED61F639}"/>
              </a:ext>
            </a:extLst>
          </p:cNvPr>
          <p:cNvSpPr>
            <a:spLocks noGrp="1"/>
          </p:cNvSpPr>
          <p:nvPr>
            <p:ph type="body" sz="quarter" idx="27" hasCustomPrompt="1"/>
          </p:nvPr>
        </p:nvSpPr>
        <p:spPr>
          <a:xfrm>
            <a:off x="9303825" y="5053475"/>
            <a:ext cx="216000" cy="216000"/>
          </a:xfrm>
          <a:prstGeom prst="rect">
            <a:avLst/>
          </a:prstGeom>
          <a:solidFill>
            <a:schemeClr val="accent5"/>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e</a:t>
            </a:r>
          </a:p>
        </p:txBody>
      </p:sp>
      <p:sp>
        <p:nvSpPr>
          <p:cNvPr id="25" name="Text Placeholder 9">
            <a:extLst>
              <a:ext uri="{FF2B5EF4-FFF2-40B4-BE49-F238E27FC236}">
                <a16:creationId xmlns:a16="http://schemas.microsoft.com/office/drawing/2014/main" id="{D1FE7497-FADD-489E-4379-2F4CA8C33FE4}"/>
              </a:ext>
            </a:extLst>
          </p:cNvPr>
          <p:cNvSpPr>
            <a:spLocks noGrp="1"/>
          </p:cNvSpPr>
          <p:nvPr>
            <p:ph type="body" sz="quarter" idx="28" hasCustomPrompt="1"/>
          </p:nvPr>
        </p:nvSpPr>
        <p:spPr>
          <a:xfrm>
            <a:off x="9303825" y="5598450"/>
            <a:ext cx="216000" cy="216000"/>
          </a:xfrm>
          <a:prstGeom prst="rect">
            <a:avLst/>
          </a:prstGeom>
          <a:solidFill>
            <a:schemeClr val="accent6"/>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f</a:t>
            </a:r>
          </a:p>
        </p:txBody>
      </p:sp>
      <p:sp>
        <p:nvSpPr>
          <p:cNvPr id="5" name="Title 1">
            <a:extLst>
              <a:ext uri="{FF2B5EF4-FFF2-40B4-BE49-F238E27FC236}">
                <a16:creationId xmlns:a16="http://schemas.microsoft.com/office/drawing/2014/main" id="{62B3885D-E6AF-5A7C-26C2-93D58D36DE66}"/>
              </a:ext>
            </a:extLst>
          </p:cNvPr>
          <p:cNvSpPr>
            <a:spLocks noGrp="1"/>
          </p:cNvSpPr>
          <p:nvPr>
            <p:ph type="title" hasCustomPrompt="1"/>
          </p:nvPr>
        </p:nvSpPr>
        <p:spPr>
          <a:xfrm>
            <a:off x="550864" y="368828"/>
            <a:ext cx="5076000" cy="251885"/>
          </a:xfrm>
        </p:spPr>
        <p:txBody>
          <a:bodyPr/>
          <a:lstStyle>
            <a:lvl1pPr>
              <a:defRPr>
                <a:solidFill>
                  <a:schemeClr val="accent1"/>
                </a:solidFill>
              </a:defRPr>
            </a:lvl1pPr>
          </a:lstStyle>
          <a:p>
            <a:r>
              <a:rPr lang="en-US" dirty="0"/>
              <a:t>Header avenir demi 24pt</a:t>
            </a:r>
            <a:endParaRPr lang="en-GB" dirty="0"/>
          </a:p>
        </p:txBody>
      </p:sp>
      <p:sp>
        <p:nvSpPr>
          <p:cNvPr id="7" name="Text Placeholder 9">
            <a:extLst>
              <a:ext uri="{FF2B5EF4-FFF2-40B4-BE49-F238E27FC236}">
                <a16:creationId xmlns:a16="http://schemas.microsoft.com/office/drawing/2014/main" id="{026A7FE8-7657-E899-CBBD-AA588FB3663B}"/>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solidFill>
                  <a:schemeClr val="tx1"/>
                </a:solidFill>
              </a:defRPr>
            </a:lvl1pPr>
          </a:lstStyle>
          <a:p>
            <a:pPr lvl="0"/>
            <a:r>
              <a:rPr lang="en-US" dirty="0"/>
              <a:t>Subhead avenir pro 20pt</a:t>
            </a:r>
            <a:endParaRPr lang="en-GB" dirty="0"/>
          </a:p>
        </p:txBody>
      </p:sp>
      <p:sp>
        <p:nvSpPr>
          <p:cNvPr id="8" name="Text Placeholder 12">
            <a:extLst>
              <a:ext uri="{FF2B5EF4-FFF2-40B4-BE49-F238E27FC236}">
                <a16:creationId xmlns:a16="http://schemas.microsoft.com/office/drawing/2014/main" id="{173AB386-34F7-6043-4B53-86A723ACB171}"/>
              </a:ext>
            </a:extLst>
          </p:cNvPr>
          <p:cNvSpPr>
            <a:spLocks noGrp="1"/>
          </p:cNvSpPr>
          <p:nvPr>
            <p:ph type="body" sz="quarter" idx="14"/>
          </p:nvPr>
        </p:nvSpPr>
        <p:spPr>
          <a:xfrm>
            <a:off x="550864" y="1808163"/>
            <a:ext cx="5076000" cy="4321175"/>
          </a:xfr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Click to edit Master text styles</a:t>
            </a:r>
          </a:p>
          <a:p>
            <a:pPr lvl="1"/>
            <a:r>
              <a:rPr lang="en-US" dirty="0"/>
              <a:t>Second level</a:t>
            </a:r>
          </a:p>
          <a:p>
            <a:pPr lvl="2"/>
            <a:r>
              <a:rPr lang="en-US" dirty="0"/>
              <a:t>Third level</a:t>
            </a:r>
          </a:p>
        </p:txBody>
      </p:sp>
      <p:pic>
        <p:nvPicPr>
          <p:cNvPr id="6" name="Picture Placeholder 13">
            <a:extLst>
              <a:ext uri="{FF2B5EF4-FFF2-40B4-BE49-F238E27FC236}">
                <a16:creationId xmlns:a16="http://schemas.microsoft.com/office/drawing/2014/main" id="{2A32B0A2-4793-DE77-B83E-02C86D4EE7B0}"/>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6945" t="19498" r="6909" b="15243"/>
          <a:stretch/>
        </p:blipFill>
        <p:spPr>
          <a:xfrm>
            <a:off x="548482" y="6308725"/>
            <a:ext cx="1381418" cy="309766"/>
          </a:xfrm>
          <a:prstGeom prst="rect">
            <a:avLst/>
          </a:prstGeom>
        </p:spPr>
      </p:pic>
    </p:spTree>
    <p:extLst>
      <p:ext uri="{BB962C8B-B14F-4D97-AF65-F5344CB8AC3E}">
        <p14:creationId xmlns:p14="http://schemas.microsoft.com/office/powerpoint/2010/main" val="29866986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x Text / 1x Screensh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628775"/>
            <a:ext cx="3204000" cy="4500563"/>
          </a:xfrm>
        </p:spPr>
        <p:txBody>
          <a:bodyPr/>
          <a:lstStyle/>
          <a:p>
            <a:pPr lvl="0"/>
            <a:r>
              <a:rPr lang="en-US" dirty="0"/>
              <a:t>Click to edit Master text styles</a:t>
            </a:r>
          </a:p>
          <a:p>
            <a:pPr lvl="1"/>
            <a:r>
              <a:rPr lang="en-US" dirty="0"/>
              <a:t>Second level</a:t>
            </a:r>
          </a:p>
          <a:p>
            <a:pPr lvl="2"/>
            <a:r>
              <a:rPr lang="en-US" dirty="0"/>
              <a:t>Third level</a:t>
            </a:r>
          </a:p>
        </p:txBody>
      </p:sp>
      <p:sp>
        <p:nvSpPr>
          <p:cNvPr id="5" name="Rectangle: Top Corners Rounded 4">
            <a:extLst>
              <a:ext uri="{FF2B5EF4-FFF2-40B4-BE49-F238E27FC236}">
                <a16:creationId xmlns:a16="http://schemas.microsoft.com/office/drawing/2014/main" id="{9AE78E4D-1195-3CAD-2E8F-608D49BDA29A}"/>
              </a:ext>
            </a:extLst>
          </p:cNvPr>
          <p:cNvSpPr/>
          <p:nvPr userDrawn="1"/>
        </p:nvSpPr>
        <p:spPr>
          <a:xfrm>
            <a:off x="4740276" y="1603375"/>
            <a:ext cx="6096000" cy="3651250"/>
          </a:xfrm>
          <a:prstGeom prst="round2SameRect">
            <a:avLst>
              <a:gd name="adj1" fmla="val 2349"/>
              <a:gd name="adj2" fmla="val 0"/>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A9D14ACC-3B80-72E3-AF36-12AAF3A4188F}"/>
              </a:ext>
            </a:extLst>
          </p:cNvPr>
          <p:cNvGrpSpPr/>
          <p:nvPr userDrawn="1"/>
        </p:nvGrpSpPr>
        <p:grpSpPr>
          <a:xfrm>
            <a:off x="10351298" y="1654106"/>
            <a:ext cx="118572" cy="116191"/>
            <a:chOff x="10353679" y="1654106"/>
            <a:chExt cx="118572" cy="116191"/>
          </a:xfrm>
        </p:grpSpPr>
        <p:sp>
          <p:nvSpPr>
            <p:cNvPr id="11" name="Rectangle 10">
              <a:extLst>
                <a:ext uri="{FF2B5EF4-FFF2-40B4-BE49-F238E27FC236}">
                  <a16:creationId xmlns:a16="http://schemas.microsoft.com/office/drawing/2014/main" id="{BD98B882-BAA3-23BC-F2E4-92C80C0D9BD8}"/>
                </a:ext>
              </a:extLst>
            </p:cNvPr>
            <p:cNvSpPr/>
            <p:nvPr/>
          </p:nvSpPr>
          <p:spPr>
            <a:xfrm>
              <a:off x="10382251" y="1680297"/>
              <a:ext cx="90000" cy="90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5F176FF-F698-0ED4-8DAC-4EF3FFEC0449}"/>
                </a:ext>
              </a:extLst>
            </p:cNvPr>
            <p:cNvSpPr/>
            <p:nvPr/>
          </p:nvSpPr>
          <p:spPr>
            <a:xfrm>
              <a:off x="10353679" y="1654106"/>
              <a:ext cx="90000" cy="90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29475372-49CA-1792-C2EB-B4BDA0D043C8}"/>
              </a:ext>
            </a:extLst>
          </p:cNvPr>
          <p:cNvGrpSpPr/>
          <p:nvPr userDrawn="1"/>
        </p:nvGrpSpPr>
        <p:grpSpPr>
          <a:xfrm>
            <a:off x="10602747" y="1677271"/>
            <a:ext cx="74459" cy="74459"/>
            <a:chOff x="10602747" y="1677271"/>
            <a:chExt cx="74459" cy="74459"/>
          </a:xfrm>
        </p:grpSpPr>
        <p:cxnSp>
          <p:nvCxnSpPr>
            <p:cNvPr id="15" name="Straight Connector 14">
              <a:extLst>
                <a:ext uri="{FF2B5EF4-FFF2-40B4-BE49-F238E27FC236}">
                  <a16:creationId xmlns:a16="http://schemas.microsoft.com/office/drawing/2014/main" id="{9DA2D6D6-E463-5F1C-D1AD-5574FEB8D0CB}"/>
                </a:ext>
              </a:extLst>
            </p:cNvPr>
            <p:cNvCxnSpPr>
              <a:cxnSpLocks/>
            </p:cNvCxnSpPr>
            <p:nvPr/>
          </p:nvCxnSpPr>
          <p:spPr>
            <a:xfrm>
              <a:off x="10602747"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3955D532-8B2E-6D51-79A0-4F01903427C9}"/>
                </a:ext>
              </a:extLst>
            </p:cNvPr>
            <p:cNvCxnSpPr>
              <a:cxnSpLocks/>
            </p:cNvCxnSpPr>
            <p:nvPr/>
          </p:nvCxnSpPr>
          <p:spPr>
            <a:xfrm flipH="1">
              <a:off x="10602747"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17" name="Straight Connector 16">
            <a:extLst>
              <a:ext uri="{FF2B5EF4-FFF2-40B4-BE49-F238E27FC236}">
                <a16:creationId xmlns:a16="http://schemas.microsoft.com/office/drawing/2014/main" id="{1A0C37A6-3B99-8D45-A011-A6EB79DA3611}"/>
              </a:ext>
            </a:extLst>
          </p:cNvPr>
          <p:cNvCxnSpPr>
            <a:cxnSpLocks/>
          </p:cNvCxnSpPr>
          <p:nvPr userDrawn="1"/>
        </p:nvCxnSpPr>
        <p:spPr>
          <a:xfrm rot="2700000" flipH="1">
            <a:off x="10124115"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18" name="Picture Placeholder 15">
            <a:extLst>
              <a:ext uri="{FF2B5EF4-FFF2-40B4-BE49-F238E27FC236}">
                <a16:creationId xmlns:a16="http://schemas.microsoft.com/office/drawing/2014/main" id="{0F058624-3B61-1626-E04D-A5E5F87717E5}"/>
              </a:ext>
            </a:extLst>
          </p:cNvPr>
          <p:cNvSpPr>
            <a:spLocks noGrp="1"/>
          </p:cNvSpPr>
          <p:nvPr>
            <p:ph type="pic" sz="quarter" idx="20" hasCustomPrompt="1"/>
          </p:nvPr>
        </p:nvSpPr>
        <p:spPr>
          <a:xfrm>
            <a:off x="4740276" y="1825625"/>
            <a:ext cx="6096000" cy="3429000"/>
          </a:xfrm>
          <a:solidFill>
            <a:schemeClr val="bg1">
              <a:lumMod val="95000"/>
            </a:schemeClr>
          </a:solidFill>
          <a:ln w="12700">
            <a:solidFill>
              <a:schemeClr val="bg1"/>
            </a:solidFill>
          </a:ln>
        </p:spPr>
        <p:txBody>
          <a:bodyPr tIns="108000" anchor="t" anchorCtr="0"/>
          <a:lstStyle>
            <a:lvl1pPr marL="0" indent="0" algn="ctr">
              <a:buNone/>
              <a:defRPr sz="1000">
                <a:solidFill>
                  <a:schemeClr val="accent2"/>
                </a:solidFill>
                <a:latin typeface="+mn-lt"/>
              </a:defRPr>
            </a:lvl1pPr>
          </a:lstStyle>
          <a:p>
            <a:pPr lvl="0"/>
            <a:r>
              <a:rPr lang="en-US" dirty="0"/>
              <a:t>Drag picture file here or click center icon to insert </a:t>
            </a:r>
            <a:r>
              <a:rPr lang="en-GB" dirty="0"/>
              <a:t>screenshot</a:t>
            </a:r>
          </a:p>
        </p:txBody>
      </p:sp>
    </p:spTree>
    <p:extLst>
      <p:ext uri="{BB962C8B-B14F-4D97-AF65-F5344CB8AC3E}">
        <p14:creationId xmlns:p14="http://schemas.microsoft.com/office/powerpoint/2010/main" val="37801974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x Text / 2x Smartpho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3999" cy="251885"/>
          </a:xfrm>
        </p:spPr>
        <p:txBody>
          <a:bodyPr/>
          <a:lstStyle>
            <a:lvl1pPr>
              <a:defRPr/>
            </a:lvl1pPr>
          </a:lstStyle>
          <a:p>
            <a:r>
              <a:rPr lang="en-US" dirty="0"/>
              <a:t>Header avenir demi</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3203999"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808165"/>
            <a:ext cx="3204000" cy="4321173"/>
          </a:xfrm>
        </p:spPr>
        <p:txBody>
          <a:bodyPr/>
          <a:lstStyle/>
          <a:p>
            <a:pPr lvl="0"/>
            <a:r>
              <a:rPr lang="en-US" dirty="0"/>
              <a:t>Click to edit Master text styles</a:t>
            </a:r>
          </a:p>
          <a:p>
            <a:pPr lvl="1"/>
            <a:r>
              <a:rPr lang="en-US" dirty="0"/>
              <a:t>Second level</a:t>
            </a:r>
          </a:p>
          <a:p>
            <a:pPr lvl="2"/>
            <a:r>
              <a:rPr lang="en-US" dirty="0"/>
              <a:t>Third level</a:t>
            </a:r>
          </a:p>
        </p:txBody>
      </p:sp>
      <p:sp>
        <p:nvSpPr>
          <p:cNvPr id="6" name="Rectangle: Rounded Corners 5">
            <a:extLst>
              <a:ext uri="{FF2B5EF4-FFF2-40B4-BE49-F238E27FC236}">
                <a16:creationId xmlns:a16="http://schemas.microsoft.com/office/drawing/2014/main" id="{554C177F-8144-2B79-80FF-DDB6ECB5AD64}"/>
              </a:ext>
            </a:extLst>
          </p:cNvPr>
          <p:cNvSpPr/>
          <p:nvPr userDrawn="1"/>
        </p:nvSpPr>
        <p:spPr>
          <a:xfrm>
            <a:off x="4797580" y="741751"/>
            <a:ext cx="2596840" cy="5339329"/>
          </a:xfrm>
          <a:prstGeom prst="roundRect">
            <a:avLst>
              <a:gd name="adj" fmla="val 15682"/>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E4274FCD-9313-9C7F-F2E4-4BD4686942CA}"/>
              </a:ext>
            </a:extLst>
          </p:cNvPr>
          <p:cNvSpPr/>
          <p:nvPr userDrawn="1"/>
        </p:nvSpPr>
        <p:spPr>
          <a:xfrm>
            <a:off x="8485788" y="741751"/>
            <a:ext cx="2596840" cy="5339329"/>
          </a:xfrm>
          <a:prstGeom prst="roundRect">
            <a:avLst>
              <a:gd name="adj" fmla="val 15682"/>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851819F6-A7F8-6537-C80C-B3334C67B177}"/>
              </a:ext>
            </a:extLst>
          </p:cNvPr>
          <p:cNvCxnSpPr/>
          <p:nvPr userDrawn="1"/>
        </p:nvCxnSpPr>
        <p:spPr>
          <a:xfrm>
            <a:off x="4495800" y="1171568"/>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530CFE0-92F7-F4B8-E02F-CC04AFBDF695}"/>
              </a:ext>
            </a:extLst>
          </p:cNvPr>
          <p:cNvCxnSpPr/>
          <p:nvPr userDrawn="1"/>
        </p:nvCxnSpPr>
        <p:spPr>
          <a:xfrm>
            <a:off x="4495800" y="5652617"/>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15">
            <a:extLst>
              <a:ext uri="{FF2B5EF4-FFF2-40B4-BE49-F238E27FC236}">
                <a16:creationId xmlns:a16="http://schemas.microsoft.com/office/drawing/2014/main" id="{E729752E-A2D0-6970-2572-715077B0E0E7}"/>
              </a:ext>
            </a:extLst>
          </p:cNvPr>
          <p:cNvSpPr>
            <a:spLocks noGrp="1"/>
          </p:cNvSpPr>
          <p:nvPr>
            <p:ph type="pic" sz="quarter" idx="20" hasCustomPrompt="1"/>
          </p:nvPr>
        </p:nvSpPr>
        <p:spPr>
          <a:xfrm>
            <a:off x="4938715" y="882462"/>
            <a:ext cx="2314571" cy="5057907"/>
          </a:xfrm>
          <a:prstGeom prst="roundRect">
            <a:avLst>
              <a:gd name="adj" fmla="val 12313"/>
            </a:avLst>
          </a:prstGeom>
          <a:solidFill>
            <a:schemeClr val="bg1">
              <a:lumMod val="95000"/>
            </a:schemeClr>
          </a:solidFill>
          <a:ln w="12700">
            <a:noFill/>
          </a:ln>
        </p:spPr>
        <p:txBody>
          <a:bodyPr lIns="72000" tIns="108000" rIns="72000" anchor="t" anchorCtr="0"/>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
        <p:nvSpPr>
          <p:cNvPr id="22" name="Picture Placeholder 15">
            <a:extLst>
              <a:ext uri="{FF2B5EF4-FFF2-40B4-BE49-F238E27FC236}">
                <a16:creationId xmlns:a16="http://schemas.microsoft.com/office/drawing/2014/main" id="{C542C966-FED7-FFB3-A71F-610CB8C5B103}"/>
              </a:ext>
            </a:extLst>
          </p:cNvPr>
          <p:cNvSpPr>
            <a:spLocks noGrp="1"/>
          </p:cNvSpPr>
          <p:nvPr>
            <p:ph type="pic" sz="quarter" idx="21" hasCustomPrompt="1"/>
          </p:nvPr>
        </p:nvSpPr>
        <p:spPr>
          <a:xfrm>
            <a:off x="8626923" y="882462"/>
            <a:ext cx="2314571" cy="5057907"/>
          </a:xfrm>
          <a:prstGeom prst="roundRect">
            <a:avLst>
              <a:gd name="adj" fmla="val 12313"/>
            </a:avLst>
          </a:prstGeom>
          <a:solidFill>
            <a:schemeClr val="bg1">
              <a:lumMod val="95000"/>
            </a:schemeClr>
          </a:solidFill>
          <a:ln w="12700">
            <a:noFill/>
          </a:ln>
        </p:spPr>
        <p:txBody>
          <a:bodyPr lIns="72000" tIns="108000" rIns="72000" anchor="t" anchorCtr="0"/>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26732965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x Text / 1x Smartph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52460" cy="251885"/>
          </a:xfrm>
        </p:spPr>
        <p:txBody>
          <a:bodyPr/>
          <a:lstStyle>
            <a:lvl1pPr>
              <a:defRPr/>
            </a:lvl1pPr>
          </a:lstStyle>
          <a:p>
            <a:r>
              <a:rPr lang="en-US" dirty="0"/>
              <a:t>Header avenir demi</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5246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808165"/>
            <a:ext cx="3204000" cy="4321173"/>
          </a:xfrm>
        </p:spPr>
        <p:txBody>
          <a:bodyPr/>
          <a:lstStyle/>
          <a:p>
            <a:pPr lvl="0"/>
            <a:r>
              <a:rPr lang="en-US" dirty="0"/>
              <a:t>Click to edit Master text styles</a:t>
            </a:r>
          </a:p>
          <a:p>
            <a:pPr lvl="1"/>
            <a:r>
              <a:rPr lang="en-US" dirty="0"/>
              <a:t>Second level</a:t>
            </a:r>
          </a:p>
          <a:p>
            <a:pPr lvl="2"/>
            <a:r>
              <a:rPr lang="en-US" dirty="0"/>
              <a:t>Third level</a:t>
            </a:r>
          </a:p>
        </p:txBody>
      </p:sp>
      <p:sp>
        <p:nvSpPr>
          <p:cNvPr id="7" name="Rectangle: Rounded Corners 6">
            <a:extLst>
              <a:ext uri="{FF2B5EF4-FFF2-40B4-BE49-F238E27FC236}">
                <a16:creationId xmlns:a16="http://schemas.microsoft.com/office/drawing/2014/main" id="{E4274FCD-9313-9C7F-F2E4-4BD4686942CA}"/>
              </a:ext>
            </a:extLst>
          </p:cNvPr>
          <p:cNvSpPr/>
          <p:nvPr userDrawn="1"/>
        </p:nvSpPr>
        <p:spPr>
          <a:xfrm>
            <a:off x="8485788" y="741751"/>
            <a:ext cx="2596840" cy="5339329"/>
          </a:xfrm>
          <a:prstGeom prst="roundRect">
            <a:avLst>
              <a:gd name="adj" fmla="val 15682"/>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851819F6-A7F8-6537-C80C-B3334C67B177}"/>
              </a:ext>
            </a:extLst>
          </p:cNvPr>
          <p:cNvCxnSpPr/>
          <p:nvPr userDrawn="1"/>
        </p:nvCxnSpPr>
        <p:spPr>
          <a:xfrm>
            <a:off x="4495800" y="1171568"/>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530CFE0-92F7-F4B8-E02F-CC04AFBDF695}"/>
              </a:ext>
            </a:extLst>
          </p:cNvPr>
          <p:cNvCxnSpPr/>
          <p:nvPr userDrawn="1"/>
        </p:nvCxnSpPr>
        <p:spPr>
          <a:xfrm>
            <a:off x="4495800" y="5652617"/>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12">
            <a:extLst>
              <a:ext uri="{FF2B5EF4-FFF2-40B4-BE49-F238E27FC236}">
                <a16:creationId xmlns:a16="http://schemas.microsoft.com/office/drawing/2014/main" id="{B2DE60A2-5411-67A4-7462-2548CF00E8BD}"/>
              </a:ext>
            </a:extLst>
          </p:cNvPr>
          <p:cNvSpPr>
            <a:spLocks noGrp="1"/>
          </p:cNvSpPr>
          <p:nvPr>
            <p:ph type="body" sz="quarter" idx="22"/>
          </p:nvPr>
        </p:nvSpPr>
        <p:spPr>
          <a:xfrm>
            <a:off x="4299324" y="1808165"/>
            <a:ext cx="3204000" cy="4321173"/>
          </a:xfrm>
        </p:spPr>
        <p:txBody>
          <a:bodyPr/>
          <a:lstStyle>
            <a:lvl5pPr>
              <a:defRPr/>
            </a:lvl5pPr>
          </a:lstStyle>
          <a:p>
            <a:pPr lvl="0"/>
            <a:r>
              <a:rPr lang="en-US" dirty="0"/>
              <a:t>Click to edit Master text styles</a:t>
            </a:r>
          </a:p>
          <a:p>
            <a:pPr lvl="1"/>
            <a:r>
              <a:rPr lang="en-US" dirty="0"/>
              <a:t>Second level</a:t>
            </a:r>
          </a:p>
          <a:p>
            <a:pPr lvl="2"/>
            <a:r>
              <a:rPr lang="en-US" dirty="0"/>
              <a:t>Third level</a:t>
            </a:r>
          </a:p>
        </p:txBody>
      </p:sp>
      <p:sp>
        <p:nvSpPr>
          <p:cNvPr id="22" name="Picture Placeholder 15">
            <a:extLst>
              <a:ext uri="{FF2B5EF4-FFF2-40B4-BE49-F238E27FC236}">
                <a16:creationId xmlns:a16="http://schemas.microsoft.com/office/drawing/2014/main" id="{C542C966-FED7-FFB3-A71F-610CB8C5B103}"/>
              </a:ext>
            </a:extLst>
          </p:cNvPr>
          <p:cNvSpPr>
            <a:spLocks noGrp="1"/>
          </p:cNvSpPr>
          <p:nvPr>
            <p:ph type="pic" sz="quarter" idx="21" hasCustomPrompt="1"/>
          </p:nvPr>
        </p:nvSpPr>
        <p:spPr>
          <a:xfrm>
            <a:off x="8626923" y="882462"/>
            <a:ext cx="2314571" cy="5057907"/>
          </a:xfrm>
          <a:prstGeom prst="roundRect">
            <a:avLst>
              <a:gd name="adj" fmla="val 12313"/>
            </a:avLst>
          </a:prstGeom>
          <a:solidFill>
            <a:schemeClr val="bg1">
              <a:lumMod val="95000"/>
            </a:schemeClr>
          </a:solidFill>
          <a:ln w="12700">
            <a:noFill/>
          </a:ln>
        </p:spPr>
        <p:txBody>
          <a:bodyPr lIns="72000" tIns="108000" rIns="72000" anchor="t" anchorCtr="0"/>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27888633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x Text / 1x Tablet (Landsca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628775"/>
            <a:ext cx="3204000" cy="4500563"/>
          </a:xfrm>
        </p:spPr>
        <p:txBody>
          <a:bodyPr/>
          <a:lstStyle/>
          <a:p>
            <a:pPr lvl="0"/>
            <a:r>
              <a:rPr lang="en-US" dirty="0"/>
              <a:t>Click to edit Master text styles</a:t>
            </a:r>
          </a:p>
          <a:p>
            <a:pPr lvl="1"/>
            <a:r>
              <a:rPr lang="en-US" dirty="0"/>
              <a:t>Second level</a:t>
            </a:r>
          </a:p>
          <a:p>
            <a:pPr lvl="2"/>
            <a:r>
              <a:rPr lang="en-US" dirty="0"/>
              <a:t>Third level</a:t>
            </a:r>
          </a:p>
        </p:txBody>
      </p:sp>
      <p:sp>
        <p:nvSpPr>
          <p:cNvPr id="6" name="Rectangle: Top Corners Rounded 5">
            <a:extLst>
              <a:ext uri="{FF2B5EF4-FFF2-40B4-BE49-F238E27FC236}">
                <a16:creationId xmlns:a16="http://schemas.microsoft.com/office/drawing/2014/main" id="{0D172ACE-2E60-6F2C-1A9C-4E5C5AF68040}"/>
              </a:ext>
            </a:extLst>
          </p:cNvPr>
          <p:cNvSpPr/>
          <p:nvPr userDrawn="1"/>
        </p:nvSpPr>
        <p:spPr>
          <a:xfrm>
            <a:off x="4695563" y="1681560"/>
            <a:ext cx="6148800" cy="3769200"/>
          </a:xfrm>
          <a:prstGeom prst="round2SameRect">
            <a:avLst>
              <a:gd name="adj1" fmla="val 2349"/>
              <a:gd name="adj2" fmla="val 2296"/>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15">
            <a:extLst>
              <a:ext uri="{FF2B5EF4-FFF2-40B4-BE49-F238E27FC236}">
                <a16:creationId xmlns:a16="http://schemas.microsoft.com/office/drawing/2014/main" id="{84E42A62-9E1F-CC49-FB5E-025015C68644}"/>
              </a:ext>
            </a:extLst>
          </p:cNvPr>
          <p:cNvSpPr>
            <a:spLocks noGrp="1"/>
          </p:cNvSpPr>
          <p:nvPr>
            <p:ph type="pic" sz="quarter" idx="20" hasCustomPrompt="1"/>
          </p:nvPr>
        </p:nvSpPr>
        <p:spPr>
          <a:xfrm>
            <a:off x="4847376" y="1814760"/>
            <a:ext cx="5846400" cy="3502800"/>
          </a:xfrm>
          <a:solidFill>
            <a:schemeClr val="bg1">
              <a:lumMod val="95000"/>
            </a:schemeClr>
          </a:solidFill>
          <a:ln w="12700">
            <a:noFill/>
          </a:ln>
        </p:spPr>
        <p:txBody>
          <a:bodyPr tIns="108000" anchor="t" anchorCtr="0"/>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6194999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x Text / 1x Tablet (Portra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3999" cy="251885"/>
          </a:xfrm>
        </p:spPr>
        <p:txBody>
          <a:bodyPr/>
          <a:lstStyle>
            <a:lvl1pPr>
              <a:defRPr/>
            </a:lvl1pPr>
          </a:lstStyle>
          <a:p>
            <a:r>
              <a:rPr lang="en-US" dirty="0"/>
              <a:t>Header avenir demi</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3203999"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5" name="Rectangle: Top Corners Rounded 4">
            <a:extLst>
              <a:ext uri="{FF2B5EF4-FFF2-40B4-BE49-F238E27FC236}">
                <a16:creationId xmlns:a16="http://schemas.microsoft.com/office/drawing/2014/main" id="{D6216F3C-1EDF-9B90-1E7A-C9A4A1DCA1C6}"/>
              </a:ext>
            </a:extLst>
          </p:cNvPr>
          <p:cNvSpPr/>
          <p:nvPr userDrawn="1"/>
        </p:nvSpPr>
        <p:spPr>
          <a:xfrm rot="5400000">
            <a:off x="5081086" y="1298079"/>
            <a:ext cx="5774739" cy="3887787"/>
          </a:xfrm>
          <a:prstGeom prst="round2SameRect">
            <a:avLst>
              <a:gd name="adj1" fmla="val 2349"/>
              <a:gd name="adj2" fmla="val 2296"/>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15">
            <a:extLst>
              <a:ext uri="{FF2B5EF4-FFF2-40B4-BE49-F238E27FC236}">
                <a16:creationId xmlns:a16="http://schemas.microsoft.com/office/drawing/2014/main" id="{A0E7D2A0-0D05-58CA-310A-406A5D6DA7CD}"/>
              </a:ext>
            </a:extLst>
          </p:cNvPr>
          <p:cNvSpPr>
            <a:spLocks noGrp="1"/>
          </p:cNvSpPr>
          <p:nvPr>
            <p:ph type="pic" sz="quarter" idx="20" hasCustomPrompt="1"/>
          </p:nvPr>
        </p:nvSpPr>
        <p:spPr>
          <a:xfrm>
            <a:off x="6168230" y="507027"/>
            <a:ext cx="3600450" cy="5469890"/>
          </a:xfrm>
          <a:solidFill>
            <a:schemeClr val="bg1">
              <a:lumMod val="95000"/>
            </a:schemeClr>
          </a:solidFill>
          <a:ln w="12700">
            <a:noFill/>
          </a:ln>
        </p:spPr>
        <p:txBody>
          <a:bodyPr tIns="108000" anchor="t" anchorCtr="0"/>
          <a:lstStyle>
            <a:lvl1pPr marL="0" indent="0" algn="ctr">
              <a:buNone/>
              <a:defRPr sz="1000">
                <a:solidFill>
                  <a:schemeClr val="accent2"/>
                </a:solidFill>
                <a:latin typeface="+mn-lt"/>
              </a:defRPr>
            </a:lvl1pPr>
          </a:lstStyle>
          <a:p>
            <a:pPr lvl="0"/>
            <a:r>
              <a:rPr lang="en-US" dirty="0"/>
              <a:t>Drag picture file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31177337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ngle image - 1 line only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spc="-100" baseline="0">
                <a:solidFill>
                  <a:schemeClr val="accent1"/>
                </a:solidFill>
                <a:latin typeface="+mj-lt"/>
              </a:defRPr>
            </a:lvl1pPr>
          </a:lstStyle>
          <a:p>
            <a:pPr lvl="0"/>
            <a:r>
              <a:rPr lang="en-US" dirty="0"/>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bg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23543450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ngle image - 1 line only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spc="-100" baseline="0">
                <a:solidFill>
                  <a:schemeClr val="accent3"/>
                </a:solidFill>
                <a:latin typeface="+mj-lt"/>
              </a:defRPr>
            </a:lvl1pPr>
          </a:lstStyle>
          <a:p>
            <a:pPr lvl="0"/>
            <a:r>
              <a:rPr lang="en-US" dirty="0"/>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bg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11220215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ingle image - 2 or 3 lines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spc="-100" baseline="0">
                <a:solidFill>
                  <a:schemeClr val="accent1"/>
                </a:solidFill>
                <a:latin typeface="+mj-lt"/>
              </a:defRPr>
            </a:lvl1pPr>
          </a:lstStyle>
          <a:p>
            <a:pPr lvl="0"/>
            <a:r>
              <a:rPr lang="en-US" dirty="0"/>
              <a:t>Two or three</a:t>
            </a:r>
            <a:br>
              <a:rPr lang="en-US" dirty="0"/>
            </a:br>
            <a:r>
              <a:rPr lang="en-US" dirty="0"/>
              <a:t>line title here</a:t>
            </a:r>
            <a:br>
              <a:rPr lang="en-US" dirty="0"/>
            </a:br>
            <a:r>
              <a:rPr lang="en-US" dirty="0"/>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bg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5369025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ingle image - 2 or 3 lines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spc="-100" baseline="0">
                <a:solidFill>
                  <a:schemeClr val="accent3"/>
                </a:solidFill>
                <a:latin typeface="+mj-lt"/>
              </a:defRPr>
            </a:lvl1pPr>
          </a:lstStyle>
          <a:p>
            <a:pPr lvl="0"/>
            <a:r>
              <a:rPr lang="en-US" dirty="0"/>
              <a:t>Two or three</a:t>
            </a:r>
            <a:br>
              <a:rPr lang="en-US" dirty="0"/>
            </a:br>
            <a:r>
              <a:rPr lang="en-US" dirty="0"/>
              <a:t>line title here</a:t>
            </a:r>
            <a:br>
              <a:rPr lang="en-US" dirty="0"/>
            </a:br>
            <a:r>
              <a:rPr lang="en-US" dirty="0"/>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bg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3987740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attern - 1 line only - Mi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spc="-100" baseline="0">
                <a:solidFill>
                  <a:schemeClr val="accent1"/>
                </a:solidFill>
                <a:latin typeface="+mj-lt"/>
              </a:defRPr>
            </a:lvl1pPr>
          </a:lstStyle>
          <a:p>
            <a:pPr lvl="0"/>
            <a:r>
              <a:rPr lang="en-GB" dirty="0"/>
              <a:t>D</a:t>
            </a:r>
            <a:r>
              <a:rPr lang="en-US" dirty="0"/>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36025582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attern - 2 or 3 lines - Mi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spc="-100" baseline="0">
                <a:solidFill>
                  <a:schemeClr val="accent1"/>
                </a:solidFill>
                <a:latin typeface="+mj-lt"/>
              </a:defRPr>
            </a:lvl1pPr>
          </a:lstStyle>
          <a:p>
            <a:pPr lvl="0"/>
            <a:r>
              <a:rPr lang="en-US" dirty="0"/>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21250229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attern - 1 line only - Citru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spc="-100" baseline="0">
                <a:solidFill>
                  <a:schemeClr val="accent3"/>
                </a:solidFill>
                <a:latin typeface="+mj-lt"/>
              </a:defRPr>
            </a:lvl1pPr>
          </a:lstStyle>
          <a:p>
            <a:pPr lvl="0"/>
            <a:r>
              <a:rPr lang="en-GB" dirty="0"/>
              <a:t>D</a:t>
            </a:r>
            <a:r>
              <a:rPr lang="en-US" dirty="0"/>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29838564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attern - 2 or 3 lines - Citru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spc="-100" baseline="0">
                <a:solidFill>
                  <a:schemeClr val="accent3"/>
                </a:solidFill>
                <a:latin typeface="+mj-lt"/>
              </a:defRPr>
            </a:lvl1pPr>
          </a:lstStyle>
          <a:p>
            <a:pPr lvl="0"/>
            <a:r>
              <a:rPr lang="en-US" dirty="0"/>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31846139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0:50 - 1 line only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1"/>
                </a:solidFill>
                <a:latin typeface="+mj-lt"/>
              </a:defRPr>
            </a:lvl1pPr>
          </a:lstStyle>
          <a:p>
            <a:pPr lvl="0"/>
            <a:r>
              <a:rPr lang="en-US" dirty="0"/>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30794397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0:50 - 2 or 3 lines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1"/>
                </a:solidFill>
                <a:latin typeface="+mj-lt"/>
              </a:defRPr>
            </a:lvl1pPr>
          </a:lstStyle>
          <a:p>
            <a:pPr lvl="0"/>
            <a:r>
              <a:rPr lang="en-US" dirty="0"/>
              <a:t>Simple cover two or three line title</a:t>
            </a:r>
            <a:br>
              <a:rPr lang="en-US" dirty="0"/>
            </a:br>
            <a:r>
              <a:rPr lang="en-US" dirty="0"/>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t" anchorCtr="0">
            <a:noAutofit/>
          </a:bodyPr>
          <a:lstStyle>
            <a:lvl1pPr marL="0" indent="0" algn="l">
              <a:lnSpc>
                <a:spcPct val="9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41298488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0:50 - 1 lne only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3"/>
                </a:solidFill>
                <a:latin typeface="+mj-lt"/>
              </a:defRPr>
            </a:lvl1pPr>
          </a:lstStyle>
          <a:p>
            <a:pPr lvl="0"/>
            <a:r>
              <a:rPr lang="en-US" dirty="0"/>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21384303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0:50 - 2 or 3 lines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3"/>
                </a:solidFill>
                <a:latin typeface="+mj-lt"/>
              </a:defRPr>
            </a:lvl1pPr>
          </a:lstStyle>
          <a:p>
            <a:pPr lvl="0"/>
            <a:r>
              <a:rPr lang="en-US" dirty="0"/>
              <a:t>Simple cover two or three line title</a:t>
            </a:r>
            <a:br>
              <a:rPr lang="en-US" dirty="0"/>
            </a:br>
            <a:r>
              <a:rPr lang="en-US" dirty="0"/>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b" anchorCtr="0">
            <a:noAutofit/>
          </a:bodyPr>
          <a:lstStyle>
            <a:lvl1pPr marL="0" indent="0" algn="l">
              <a:lnSpc>
                <a:spcPct val="9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16290269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attern - Agenda">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4E2632-8F02-C7D9-5AF7-6BEC26E5C184}"/>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dark, lit, white, light&#10;&#10;Description automatically generated">
            <a:extLst>
              <a:ext uri="{FF2B5EF4-FFF2-40B4-BE49-F238E27FC236}">
                <a16:creationId xmlns:a16="http://schemas.microsoft.com/office/drawing/2014/main" id="{0F9FE3F0-D6BD-926A-6E2D-B032C03D6E7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4151312" cy="6858000"/>
          </a:xfrm>
          <a:prstGeom prst="rect">
            <a:avLst/>
          </a:prstGeom>
        </p:spPr>
      </p:pic>
      <p:sp>
        <p:nvSpPr>
          <p:cNvPr id="4" name="Text Placeholder 12">
            <a:extLst>
              <a:ext uri="{FF2B5EF4-FFF2-40B4-BE49-F238E27FC236}">
                <a16:creationId xmlns:a16="http://schemas.microsoft.com/office/drawing/2014/main" id="{582C109F-2D11-753A-150B-0B8497334DCF}"/>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spc="0" baseline="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Agenda</a:t>
            </a:r>
          </a:p>
        </p:txBody>
      </p:sp>
      <p:sp>
        <p:nvSpPr>
          <p:cNvPr id="5" name="Text Placeholder 9">
            <a:extLst>
              <a:ext uri="{FF2B5EF4-FFF2-40B4-BE49-F238E27FC236}">
                <a16:creationId xmlns:a16="http://schemas.microsoft.com/office/drawing/2014/main" id="{224AB23C-E3D6-F803-06B5-69DFB7686EE0}"/>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gn="l">
              <a:lnSpc>
                <a:spcPct val="90000"/>
              </a:lnSpc>
              <a:buNone/>
              <a:defRPr sz="1600">
                <a:solidFill>
                  <a:schemeClr val="accent1"/>
                </a:solidFill>
                <a:latin typeface="+mj-lt"/>
              </a:defRPr>
            </a:lvl1pPr>
          </a:lstStyle>
          <a:p>
            <a:pPr lvl="0"/>
            <a:r>
              <a:rPr lang="en-US"/>
              <a:t>Section 1 Avenir Pro 16pt</a:t>
            </a:r>
            <a:endParaRPr lang="en-GB"/>
          </a:p>
        </p:txBody>
      </p:sp>
      <p:sp>
        <p:nvSpPr>
          <p:cNvPr id="7" name="Text Placeholder 12">
            <a:extLst>
              <a:ext uri="{FF2B5EF4-FFF2-40B4-BE49-F238E27FC236}">
                <a16:creationId xmlns:a16="http://schemas.microsoft.com/office/drawing/2014/main" id="{CFD8C161-6DEE-44CA-4816-C87D49235C5B}"/>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a:t>Speaker Name 15pt</a:t>
            </a:r>
            <a:endParaRPr lang="en-GB"/>
          </a:p>
        </p:txBody>
      </p:sp>
      <p:pic>
        <p:nvPicPr>
          <p:cNvPr id="8" name="Graphic 7">
            <a:extLst>
              <a:ext uri="{FF2B5EF4-FFF2-40B4-BE49-F238E27FC236}">
                <a16:creationId xmlns:a16="http://schemas.microsoft.com/office/drawing/2014/main" id="{683B4F17-A8E8-06EC-5129-E0F19DCF3CE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
        <p:nvSpPr>
          <p:cNvPr id="9" name="Rectangle 8">
            <a:extLst>
              <a:ext uri="{FF2B5EF4-FFF2-40B4-BE49-F238E27FC236}">
                <a16:creationId xmlns:a16="http://schemas.microsoft.com/office/drawing/2014/main" id="{03DD3E6B-206F-FAC6-8C8E-DDA4D7EBEFC4}"/>
              </a:ext>
            </a:extLst>
          </p:cNvPr>
          <p:cNvSpPr/>
          <p:nvPr userDrawn="1"/>
        </p:nvSpPr>
        <p:spPr>
          <a:xfrm>
            <a:off x="10848975" y="6308725"/>
            <a:ext cx="1343025" cy="54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EE60A789-4D6E-30A6-6DA8-9F305B73A5EE}"/>
              </a:ext>
            </a:extLst>
          </p:cNvPr>
          <p:cNvSpPr>
            <a:spLocks noGrp="1"/>
          </p:cNvSpPr>
          <p:nvPr>
            <p:ph type="body" sz="quarter" idx="22"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2  Avenir Pro 16pt</a:t>
            </a:r>
            <a:endParaRPr lang="en-GB"/>
          </a:p>
        </p:txBody>
      </p:sp>
      <p:sp>
        <p:nvSpPr>
          <p:cNvPr id="11" name="Text Placeholder 12">
            <a:extLst>
              <a:ext uri="{FF2B5EF4-FFF2-40B4-BE49-F238E27FC236}">
                <a16:creationId xmlns:a16="http://schemas.microsoft.com/office/drawing/2014/main" id="{8FDC29EA-BD5F-116B-F30C-12BEC33CA6C7}"/>
              </a:ext>
            </a:extLst>
          </p:cNvPr>
          <p:cNvSpPr>
            <a:spLocks noGrp="1"/>
          </p:cNvSpPr>
          <p:nvPr>
            <p:ph type="body" sz="quarter" idx="23" hasCustomPrompt="1"/>
          </p:nvPr>
        </p:nvSpPr>
        <p:spPr>
          <a:xfrm>
            <a:off x="5232400" y="2086069"/>
            <a:ext cx="2663825" cy="360362"/>
          </a:xfrm>
        </p:spPr>
        <p:txBody>
          <a:bodyPr/>
          <a:lstStyle>
            <a:lvl1pPr marL="0" indent="0">
              <a:buNone/>
              <a:defRPr/>
            </a:lvl1pPr>
          </a:lstStyle>
          <a:p>
            <a:pPr lvl="0"/>
            <a:r>
              <a:rPr lang="en-US"/>
              <a:t>Speaker Name 15pt</a:t>
            </a:r>
            <a:endParaRPr lang="en-GB"/>
          </a:p>
        </p:txBody>
      </p:sp>
      <p:sp>
        <p:nvSpPr>
          <p:cNvPr id="12" name="Text Placeholder 9">
            <a:extLst>
              <a:ext uri="{FF2B5EF4-FFF2-40B4-BE49-F238E27FC236}">
                <a16:creationId xmlns:a16="http://schemas.microsoft.com/office/drawing/2014/main" id="{EF6F2E8C-B48C-517A-F065-06A432F6B013}"/>
              </a:ext>
            </a:extLst>
          </p:cNvPr>
          <p:cNvSpPr>
            <a:spLocks noGrp="1"/>
          </p:cNvSpPr>
          <p:nvPr>
            <p:ph type="body" sz="quarter" idx="24"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3 Avenir Pro 16pt</a:t>
            </a:r>
            <a:endParaRPr lang="en-GB"/>
          </a:p>
        </p:txBody>
      </p:sp>
      <p:sp>
        <p:nvSpPr>
          <p:cNvPr id="13" name="Text Placeholder 12">
            <a:extLst>
              <a:ext uri="{FF2B5EF4-FFF2-40B4-BE49-F238E27FC236}">
                <a16:creationId xmlns:a16="http://schemas.microsoft.com/office/drawing/2014/main" id="{B58126D8-98A4-E17B-3B84-3EF5242D4F47}"/>
              </a:ext>
            </a:extLst>
          </p:cNvPr>
          <p:cNvSpPr>
            <a:spLocks noGrp="1"/>
          </p:cNvSpPr>
          <p:nvPr>
            <p:ph type="body" sz="quarter" idx="25" hasCustomPrompt="1"/>
          </p:nvPr>
        </p:nvSpPr>
        <p:spPr>
          <a:xfrm>
            <a:off x="5232400" y="2980625"/>
            <a:ext cx="2663825" cy="360362"/>
          </a:xfrm>
        </p:spPr>
        <p:txBody>
          <a:bodyPr/>
          <a:lstStyle>
            <a:lvl1pPr marL="0" indent="0">
              <a:buNone/>
              <a:defRPr/>
            </a:lvl1pPr>
          </a:lstStyle>
          <a:p>
            <a:pPr lvl="0"/>
            <a:r>
              <a:rPr lang="en-US"/>
              <a:t>Speaker Name 15pt</a:t>
            </a:r>
            <a:endParaRPr lang="en-GB"/>
          </a:p>
        </p:txBody>
      </p:sp>
      <p:sp>
        <p:nvSpPr>
          <p:cNvPr id="14" name="Text Placeholder 9">
            <a:extLst>
              <a:ext uri="{FF2B5EF4-FFF2-40B4-BE49-F238E27FC236}">
                <a16:creationId xmlns:a16="http://schemas.microsoft.com/office/drawing/2014/main" id="{1ED0FCF5-1C60-5F8D-1027-F4241D9D40C9}"/>
              </a:ext>
            </a:extLst>
          </p:cNvPr>
          <p:cNvSpPr>
            <a:spLocks noGrp="1"/>
          </p:cNvSpPr>
          <p:nvPr>
            <p:ph type="body" sz="quarter" idx="26"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4 Avenir Pro 16pt</a:t>
            </a:r>
            <a:endParaRPr lang="en-GB"/>
          </a:p>
        </p:txBody>
      </p:sp>
      <p:sp>
        <p:nvSpPr>
          <p:cNvPr id="15" name="Text Placeholder 12">
            <a:extLst>
              <a:ext uri="{FF2B5EF4-FFF2-40B4-BE49-F238E27FC236}">
                <a16:creationId xmlns:a16="http://schemas.microsoft.com/office/drawing/2014/main" id="{2F51B631-62B9-E5D7-35B4-08C03D9E119C}"/>
              </a:ext>
            </a:extLst>
          </p:cNvPr>
          <p:cNvSpPr>
            <a:spLocks noGrp="1"/>
          </p:cNvSpPr>
          <p:nvPr>
            <p:ph type="body" sz="quarter" idx="27" hasCustomPrompt="1"/>
          </p:nvPr>
        </p:nvSpPr>
        <p:spPr>
          <a:xfrm>
            <a:off x="5232400" y="3881532"/>
            <a:ext cx="2663825" cy="360362"/>
          </a:xfrm>
        </p:spPr>
        <p:txBody>
          <a:bodyPr/>
          <a:lstStyle>
            <a:lvl1pPr marL="0" indent="0">
              <a:buNone/>
              <a:defRPr/>
            </a:lvl1pPr>
          </a:lstStyle>
          <a:p>
            <a:pPr lvl="0"/>
            <a:r>
              <a:rPr lang="en-US"/>
              <a:t>Speaker Name 15pt</a:t>
            </a:r>
            <a:endParaRPr lang="en-GB"/>
          </a:p>
        </p:txBody>
      </p:sp>
      <p:sp>
        <p:nvSpPr>
          <p:cNvPr id="16" name="Text Placeholder 9">
            <a:extLst>
              <a:ext uri="{FF2B5EF4-FFF2-40B4-BE49-F238E27FC236}">
                <a16:creationId xmlns:a16="http://schemas.microsoft.com/office/drawing/2014/main" id="{6FD95A7C-52F7-427C-6DAA-139846B0A18A}"/>
              </a:ext>
            </a:extLst>
          </p:cNvPr>
          <p:cNvSpPr>
            <a:spLocks noGrp="1"/>
          </p:cNvSpPr>
          <p:nvPr>
            <p:ph type="body" sz="quarter" idx="28"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5 Avenir Pro 16pt</a:t>
            </a:r>
            <a:endParaRPr lang="en-GB"/>
          </a:p>
        </p:txBody>
      </p:sp>
      <p:sp>
        <p:nvSpPr>
          <p:cNvPr id="17" name="Text Placeholder 12">
            <a:extLst>
              <a:ext uri="{FF2B5EF4-FFF2-40B4-BE49-F238E27FC236}">
                <a16:creationId xmlns:a16="http://schemas.microsoft.com/office/drawing/2014/main" id="{D6B49BD4-FB4C-945A-3BF6-5556BE3A5884}"/>
              </a:ext>
            </a:extLst>
          </p:cNvPr>
          <p:cNvSpPr>
            <a:spLocks noGrp="1"/>
          </p:cNvSpPr>
          <p:nvPr>
            <p:ph type="body" sz="quarter" idx="29" hasCustomPrompt="1"/>
          </p:nvPr>
        </p:nvSpPr>
        <p:spPr>
          <a:xfrm>
            <a:off x="5232400" y="4784026"/>
            <a:ext cx="2663825" cy="360362"/>
          </a:xfrm>
        </p:spPr>
        <p:txBody>
          <a:bodyPr/>
          <a:lstStyle>
            <a:lvl1pPr marL="0" indent="0">
              <a:buNone/>
              <a:defRPr/>
            </a:lvl1pPr>
          </a:lstStyle>
          <a:p>
            <a:pPr lvl="0"/>
            <a:r>
              <a:rPr lang="en-US"/>
              <a:t>Speaker Name 15pt</a:t>
            </a:r>
            <a:endParaRPr lang="en-GB"/>
          </a:p>
        </p:txBody>
      </p:sp>
      <p:sp>
        <p:nvSpPr>
          <p:cNvPr id="18" name="Text Placeholder 9">
            <a:extLst>
              <a:ext uri="{FF2B5EF4-FFF2-40B4-BE49-F238E27FC236}">
                <a16:creationId xmlns:a16="http://schemas.microsoft.com/office/drawing/2014/main" id="{DB0B9DAF-4055-427C-BA9A-F9FEEC716659}"/>
              </a:ext>
            </a:extLst>
          </p:cNvPr>
          <p:cNvSpPr>
            <a:spLocks noGrp="1"/>
          </p:cNvSpPr>
          <p:nvPr>
            <p:ph type="body" sz="quarter" idx="30"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6 Avenir Pro 16pt</a:t>
            </a:r>
            <a:endParaRPr lang="en-GB"/>
          </a:p>
        </p:txBody>
      </p:sp>
      <p:sp>
        <p:nvSpPr>
          <p:cNvPr id="19" name="Text Placeholder 12">
            <a:extLst>
              <a:ext uri="{FF2B5EF4-FFF2-40B4-BE49-F238E27FC236}">
                <a16:creationId xmlns:a16="http://schemas.microsoft.com/office/drawing/2014/main" id="{70F189EA-FAF1-C6C0-ABC6-612C2429F9DC}"/>
              </a:ext>
            </a:extLst>
          </p:cNvPr>
          <p:cNvSpPr>
            <a:spLocks noGrp="1"/>
          </p:cNvSpPr>
          <p:nvPr>
            <p:ph type="body" sz="quarter" idx="31" hasCustomPrompt="1"/>
          </p:nvPr>
        </p:nvSpPr>
        <p:spPr>
          <a:xfrm>
            <a:off x="5232400" y="5681757"/>
            <a:ext cx="2663825" cy="360362"/>
          </a:xfrm>
        </p:spPr>
        <p:txBody>
          <a:bodyPr/>
          <a:lstStyle>
            <a:lvl1pPr marL="0" indent="0">
              <a:buNone/>
              <a:defRPr/>
            </a:lvl1pPr>
          </a:lstStyle>
          <a:p>
            <a:pPr lvl="0"/>
            <a:r>
              <a:rPr lang="en-US"/>
              <a:t>Speaker Name 15pt</a:t>
            </a:r>
            <a:endParaRPr lang="en-GB"/>
          </a:p>
        </p:txBody>
      </p:sp>
      <p:sp>
        <p:nvSpPr>
          <p:cNvPr id="20" name="Text Placeholder 9">
            <a:extLst>
              <a:ext uri="{FF2B5EF4-FFF2-40B4-BE49-F238E27FC236}">
                <a16:creationId xmlns:a16="http://schemas.microsoft.com/office/drawing/2014/main" id="{1EA17E92-77BD-2660-1A92-015C5AC74FFA}"/>
              </a:ext>
            </a:extLst>
          </p:cNvPr>
          <p:cNvSpPr>
            <a:spLocks noGrp="1"/>
          </p:cNvSpPr>
          <p:nvPr>
            <p:ph type="body" sz="quarter" idx="32"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7 Avenir Pro 16pt</a:t>
            </a:r>
            <a:endParaRPr lang="en-GB"/>
          </a:p>
        </p:txBody>
      </p:sp>
      <p:sp>
        <p:nvSpPr>
          <p:cNvPr id="21" name="Text Placeholder 12">
            <a:extLst>
              <a:ext uri="{FF2B5EF4-FFF2-40B4-BE49-F238E27FC236}">
                <a16:creationId xmlns:a16="http://schemas.microsoft.com/office/drawing/2014/main" id="{AC1C5F36-D24C-AD20-707D-F2ABF9DC9024}"/>
              </a:ext>
            </a:extLst>
          </p:cNvPr>
          <p:cNvSpPr>
            <a:spLocks noGrp="1"/>
          </p:cNvSpPr>
          <p:nvPr>
            <p:ph type="body" sz="quarter" idx="33" hasCustomPrompt="1"/>
          </p:nvPr>
        </p:nvSpPr>
        <p:spPr>
          <a:xfrm>
            <a:off x="8975725" y="1181195"/>
            <a:ext cx="2663825" cy="360362"/>
          </a:xfrm>
        </p:spPr>
        <p:txBody>
          <a:bodyPr/>
          <a:lstStyle>
            <a:lvl1pPr marL="0" indent="0">
              <a:buNone/>
              <a:defRPr/>
            </a:lvl1pPr>
          </a:lstStyle>
          <a:p>
            <a:pPr lvl="0"/>
            <a:r>
              <a:rPr lang="en-US"/>
              <a:t>Speaker Name 15pt</a:t>
            </a:r>
            <a:endParaRPr lang="en-GB"/>
          </a:p>
        </p:txBody>
      </p:sp>
      <p:sp>
        <p:nvSpPr>
          <p:cNvPr id="22" name="Text Placeholder 9">
            <a:extLst>
              <a:ext uri="{FF2B5EF4-FFF2-40B4-BE49-F238E27FC236}">
                <a16:creationId xmlns:a16="http://schemas.microsoft.com/office/drawing/2014/main" id="{E97F85AC-D9A9-B403-3E8B-0345C43DA801}"/>
              </a:ext>
            </a:extLst>
          </p:cNvPr>
          <p:cNvSpPr>
            <a:spLocks noGrp="1"/>
          </p:cNvSpPr>
          <p:nvPr>
            <p:ph type="body" sz="quarter" idx="34"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8  Avenir Pro 16pt</a:t>
            </a:r>
            <a:endParaRPr lang="en-GB"/>
          </a:p>
        </p:txBody>
      </p:sp>
      <p:sp>
        <p:nvSpPr>
          <p:cNvPr id="23" name="Text Placeholder 12">
            <a:extLst>
              <a:ext uri="{FF2B5EF4-FFF2-40B4-BE49-F238E27FC236}">
                <a16:creationId xmlns:a16="http://schemas.microsoft.com/office/drawing/2014/main" id="{EA8F6877-7E4F-A612-0E1C-CD9D336CC235}"/>
              </a:ext>
            </a:extLst>
          </p:cNvPr>
          <p:cNvSpPr>
            <a:spLocks noGrp="1"/>
          </p:cNvSpPr>
          <p:nvPr>
            <p:ph type="body" sz="quarter" idx="35" hasCustomPrompt="1"/>
          </p:nvPr>
        </p:nvSpPr>
        <p:spPr>
          <a:xfrm>
            <a:off x="8975725" y="2086069"/>
            <a:ext cx="2663825" cy="360362"/>
          </a:xfrm>
        </p:spPr>
        <p:txBody>
          <a:bodyPr/>
          <a:lstStyle>
            <a:lvl1pPr marL="0" indent="0">
              <a:buNone/>
              <a:defRPr/>
            </a:lvl1pPr>
          </a:lstStyle>
          <a:p>
            <a:pPr lvl="0"/>
            <a:r>
              <a:rPr lang="en-US"/>
              <a:t>Speaker Name 15pt</a:t>
            </a:r>
            <a:endParaRPr lang="en-GB"/>
          </a:p>
        </p:txBody>
      </p:sp>
      <p:sp>
        <p:nvSpPr>
          <p:cNvPr id="24" name="Text Placeholder 9">
            <a:extLst>
              <a:ext uri="{FF2B5EF4-FFF2-40B4-BE49-F238E27FC236}">
                <a16:creationId xmlns:a16="http://schemas.microsoft.com/office/drawing/2014/main" id="{42697E96-0219-044B-9462-5A15DE9F4A76}"/>
              </a:ext>
            </a:extLst>
          </p:cNvPr>
          <p:cNvSpPr>
            <a:spLocks noGrp="1"/>
          </p:cNvSpPr>
          <p:nvPr>
            <p:ph type="body" sz="quarter" idx="36"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9 Avenir Pro 16pt</a:t>
            </a:r>
            <a:endParaRPr lang="en-GB"/>
          </a:p>
        </p:txBody>
      </p:sp>
      <p:sp>
        <p:nvSpPr>
          <p:cNvPr id="25" name="Text Placeholder 12">
            <a:extLst>
              <a:ext uri="{FF2B5EF4-FFF2-40B4-BE49-F238E27FC236}">
                <a16:creationId xmlns:a16="http://schemas.microsoft.com/office/drawing/2014/main" id="{EDACB4B8-ABDB-9C18-1309-C8397CDBC34D}"/>
              </a:ext>
            </a:extLst>
          </p:cNvPr>
          <p:cNvSpPr>
            <a:spLocks noGrp="1"/>
          </p:cNvSpPr>
          <p:nvPr>
            <p:ph type="body" sz="quarter" idx="37" hasCustomPrompt="1"/>
          </p:nvPr>
        </p:nvSpPr>
        <p:spPr>
          <a:xfrm>
            <a:off x="8975725" y="2980625"/>
            <a:ext cx="2663825" cy="360362"/>
          </a:xfrm>
        </p:spPr>
        <p:txBody>
          <a:bodyPr/>
          <a:lstStyle>
            <a:lvl1pPr marL="0" indent="0">
              <a:buNone/>
              <a:defRPr/>
            </a:lvl1pPr>
          </a:lstStyle>
          <a:p>
            <a:pPr lvl="0"/>
            <a:r>
              <a:rPr lang="en-US"/>
              <a:t>Speaker Name 15pt</a:t>
            </a:r>
            <a:endParaRPr lang="en-GB"/>
          </a:p>
        </p:txBody>
      </p:sp>
      <p:sp>
        <p:nvSpPr>
          <p:cNvPr id="26" name="Text Placeholder 9">
            <a:extLst>
              <a:ext uri="{FF2B5EF4-FFF2-40B4-BE49-F238E27FC236}">
                <a16:creationId xmlns:a16="http://schemas.microsoft.com/office/drawing/2014/main" id="{5BDC3638-D2E4-2CA2-B482-5F445F322F81}"/>
              </a:ext>
            </a:extLst>
          </p:cNvPr>
          <p:cNvSpPr>
            <a:spLocks noGrp="1"/>
          </p:cNvSpPr>
          <p:nvPr>
            <p:ph type="body" sz="quarter" idx="38"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10 Avenir Pro 16pt</a:t>
            </a:r>
            <a:endParaRPr lang="en-GB"/>
          </a:p>
        </p:txBody>
      </p:sp>
      <p:sp>
        <p:nvSpPr>
          <p:cNvPr id="27" name="Text Placeholder 12">
            <a:extLst>
              <a:ext uri="{FF2B5EF4-FFF2-40B4-BE49-F238E27FC236}">
                <a16:creationId xmlns:a16="http://schemas.microsoft.com/office/drawing/2014/main" id="{D7276912-87AB-3D95-DBD5-BE1EC2F3CF6E}"/>
              </a:ext>
            </a:extLst>
          </p:cNvPr>
          <p:cNvSpPr>
            <a:spLocks noGrp="1"/>
          </p:cNvSpPr>
          <p:nvPr>
            <p:ph type="body" sz="quarter" idx="39" hasCustomPrompt="1"/>
          </p:nvPr>
        </p:nvSpPr>
        <p:spPr>
          <a:xfrm>
            <a:off x="8975725" y="3881532"/>
            <a:ext cx="2663825" cy="360362"/>
          </a:xfrm>
        </p:spPr>
        <p:txBody>
          <a:bodyPr/>
          <a:lstStyle>
            <a:lvl1pPr marL="0" indent="0">
              <a:buNone/>
              <a:defRPr/>
            </a:lvl1pPr>
          </a:lstStyle>
          <a:p>
            <a:pPr lvl="0"/>
            <a:r>
              <a:rPr lang="en-US"/>
              <a:t>Speaker Name 15pt</a:t>
            </a:r>
            <a:endParaRPr lang="en-GB"/>
          </a:p>
        </p:txBody>
      </p:sp>
      <p:sp>
        <p:nvSpPr>
          <p:cNvPr id="28" name="Text Placeholder 9">
            <a:extLst>
              <a:ext uri="{FF2B5EF4-FFF2-40B4-BE49-F238E27FC236}">
                <a16:creationId xmlns:a16="http://schemas.microsoft.com/office/drawing/2014/main" id="{05321EE3-008C-9A2C-C9F4-7656D161F1BB}"/>
              </a:ext>
            </a:extLst>
          </p:cNvPr>
          <p:cNvSpPr>
            <a:spLocks noGrp="1"/>
          </p:cNvSpPr>
          <p:nvPr>
            <p:ph type="body" sz="quarter" idx="40"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11 Avenir Pro 16pt</a:t>
            </a:r>
            <a:endParaRPr lang="en-GB"/>
          </a:p>
        </p:txBody>
      </p:sp>
      <p:sp>
        <p:nvSpPr>
          <p:cNvPr id="29" name="Text Placeholder 12">
            <a:extLst>
              <a:ext uri="{FF2B5EF4-FFF2-40B4-BE49-F238E27FC236}">
                <a16:creationId xmlns:a16="http://schemas.microsoft.com/office/drawing/2014/main" id="{E23C8ADD-B068-2D01-D971-A7BAB0A42D06}"/>
              </a:ext>
            </a:extLst>
          </p:cNvPr>
          <p:cNvSpPr>
            <a:spLocks noGrp="1"/>
          </p:cNvSpPr>
          <p:nvPr>
            <p:ph type="body" sz="quarter" idx="41" hasCustomPrompt="1"/>
          </p:nvPr>
        </p:nvSpPr>
        <p:spPr>
          <a:xfrm>
            <a:off x="8975725" y="4784026"/>
            <a:ext cx="2663825" cy="360362"/>
          </a:xfrm>
        </p:spPr>
        <p:txBody>
          <a:bodyPr/>
          <a:lstStyle>
            <a:lvl1pPr marL="0" indent="0">
              <a:buNone/>
              <a:defRPr/>
            </a:lvl1pPr>
          </a:lstStyle>
          <a:p>
            <a:pPr lvl="0"/>
            <a:r>
              <a:rPr lang="en-US"/>
              <a:t>Speaker Name 15pt</a:t>
            </a:r>
            <a:endParaRPr lang="en-GB"/>
          </a:p>
        </p:txBody>
      </p:sp>
      <p:sp>
        <p:nvSpPr>
          <p:cNvPr id="30" name="Text Placeholder 9">
            <a:extLst>
              <a:ext uri="{FF2B5EF4-FFF2-40B4-BE49-F238E27FC236}">
                <a16:creationId xmlns:a16="http://schemas.microsoft.com/office/drawing/2014/main" id="{10E63031-72D7-BF94-8472-58823FAFFCC1}"/>
              </a:ext>
            </a:extLst>
          </p:cNvPr>
          <p:cNvSpPr>
            <a:spLocks noGrp="1"/>
          </p:cNvSpPr>
          <p:nvPr>
            <p:ph type="body" sz="quarter" idx="42"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12 Avenir Pro 16pt</a:t>
            </a:r>
            <a:endParaRPr lang="en-GB"/>
          </a:p>
        </p:txBody>
      </p:sp>
      <p:sp>
        <p:nvSpPr>
          <p:cNvPr id="31" name="Text Placeholder 12">
            <a:extLst>
              <a:ext uri="{FF2B5EF4-FFF2-40B4-BE49-F238E27FC236}">
                <a16:creationId xmlns:a16="http://schemas.microsoft.com/office/drawing/2014/main" id="{2276196C-5B63-4F79-6C91-AE4AB3BE34ED}"/>
              </a:ext>
            </a:extLst>
          </p:cNvPr>
          <p:cNvSpPr>
            <a:spLocks noGrp="1"/>
          </p:cNvSpPr>
          <p:nvPr>
            <p:ph type="body" sz="quarter" idx="43" hasCustomPrompt="1"/>
          </p:nvPr>
        </p:nvSpPr>
        <p:spPr>
          <a:xfrm>
            <a:off x="8975725" y="5681757"/>
            <a:ext cx="2663825" cy="360362"/>
          </a:xfrm>
        </p:spPr>
        <p:txBody>
          <a:bodyPr/>
          <a:lstStyle>
            <a:lvl1pPr marL="0" indent="0">
              <a:buNone/>
              <a:defRPr/>
            </a:lvl1pPr>
          </a:lstStyle>
          <a:p>
            <a:pPr lvl="0"/>
            <a:r>
              <a:rPr lang="en-US"/>
              <a:t>Speaker Name 15pt</a:t>
            </a:r>
            <a:endParaRPr lang="en-GB"/>
          </a:p>
        </p:txBody>
      </p:sp>
    </p:spTree>
    <p:extLst>
      <p:ext uri="{BB962C8B-B14F-4D97-AF65-F5344CB8AC3E}">
        <p14:creationId xmlns:p14="http://schemas.microsoft.com/office/powerpoint/2010/main" val="38792760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ight Image - Agenda">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4E2632-8F02-C7D9-5AF7-6BEC26E5C184}"/>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a:extLst>
              <a:ext uri="{FF2B5EF4-FFF2-40B4-BE49-F238E27FC236}">
                <a16:creationId xmlns:a16="http://schemas.microsoft.com/office/drawing/2014/main" id="{460A8DC2-35E5-122C-4093-0CB894A5D697}"/>
              </a:ext>
            </a:extLst>
          </p:cNvPr>
          <p:cNvSpPr>
            <a:spLocks noGrp="1"/>
          </p:cNvSpPr>
          <p:nvPr>
            <p:ph type="pic" sz="quarter" idx="20" hasCustomPrompt="1"/>
          </p:nvPr>
        </p:nvSpPr>
        <p:spPr>
          <a:xfrm>
            <a:off x="0" y="0"/>
            <a:ext cx="4151312" cy="6858000"/>
          </a:xfrm>
          <a:custGeom>
            <a:avLst/>
            <a:gdLst>
              <a:gd name="connsiteX0" fmla="*/ 1592699 w 4151312"/>
              <a:gd name="connsiteY0" fmla="*/ 6492423 h 6858000"/>
              <a:gd name="connsiteX1" fmla="*/ 1592699 w 4151312"/>
              <a:gd name="connsiteY1" fmla="*/ 6501164 h 6858000"/>
              <a:gd name="connsiteX2" fmla="*/ 1592546 w 4151312"/>
              <a:gd name="connsiteY2" fmla="*/ 6504388 h 6858000"/>
              <a:gd name="connsiteX3" fmla="*/ 1568857 w 4151312"/>
              <a:gd name="connsiteY3" fmla="*/ 6522619 h 6858000"/>
              <a:gd name="connsiteX4" fmla="*/ 1551438 w 4151312"/>
              <a:gd name="connsiteY4" fmla="*/ 6508315 h 6858000"/>
              <a:gd name="connsiteX5" fmla="*/ 1568857 w 4151312"/>
              <a:gd name="connsiteY5" fmla="*/ 6495071 h 6858000"/>
              <a:gd name="connsiteX6" fmla="*/ 1581983 w 4151312"/>
              <a:gd name="connsiteY6" fmla="*/ 6495071 h 6858000"/>
              <a:gd name="connsiteX7" fmla="*/ 1592699 w 4151312"/>
              <a:gd name="connsiteY7" fmla="*/ 6492423 h 6858000"/>
              <a:gd name="connsiteX8" fmla="*/ 1172060 w 4151312"/>
              <a:gd name="connsiteY8" fmla="*/ 6492423 h 6858000"/>
              <a:gd name="connsiteX9" fmla="*/ 1172060 w 4151312"/>
              <a:gd name="connsiteY9" fmla="*/ 6501164 h 6858000"/>
              <a:gd name="connsiteX10" fmla="*/ 1171906 w 4151312"/>
              <a:gd name="connsiteY10" fmla="*/ 6504389 h 6858000"/>
              <a:gd name="connsiteX11" fmla="*/ 1148216 w 4151312"/>
              <a:gd name="connsiteY11" fmla="*/ 6522619 h 6858000"/>
              <a:gd name="connsiteX12" fmla="*/ 1130802 w 4151312"/>
              <a:gd name="connsiteY12" fmla="*/ 6508315 h 6858000"/>
              <a:gd name="connsiteX13" fmla="*/ 1148216 w 4151312"/>
              <a:gd name="connsiteY13" fmla="*/ 6495071 h 6858000"/>
              <a:gd name="connsiteX14" fmla="*/ 1161343 w 4151312"/>
              <a:gd name="connsiteY14" fmla="*/ 6495071 h 6858000"/>
              <a:gd name="connsiteX15" fmla="*/ 1172060 w 4151312"/>
              <a:gd name="connsiteY15" fmla="*/ 6492423 h 6858000"/>
              <a:gd name="connsiteX16" fmla="*/ 1796056 w 4151312"/>
              <a:gd name="connsiteY16" fmla="*/ 6448718 h 6858000"/>
              <a:gd name="connsiteX17" fmla="*/ 1823115 w 4151312"/>
              <a:gd name="connsiteY17" fmla="*/ 6470969 h 6858000"/>
              <a:gd name="connsiteX18" fmla="*/ 1768190 w 4151312"/>
              <a:gd name="connsiteY18" fmla="*/ 6470969 h 6858000"/>
              <a:gd name="connsiteX19" fmla="*/ 1796056 w 4151312"/>
              <a:gd name="connsiteY19" fmla="*/ 6448718 h 6858000"/>
              <a:gd name="connsiteX20" fmla="*/ 1385331 w 4151312"/>
              <a:gd name="connsiteY20" fmla="*/ 6423290 h 6858000"/>
              <a:gd name="connsiteX21" fmla="*/ 1427128 w 4151312"/>
              <a:gd name="connsiteY21" fmla="*/ 6544605 h 6858000"/>
              <a:gd name="connsiteX22" fmla="*/ 1470261 w 4151312"/>
              <a:gd name="connsiteY22" fmla="*/ 6544605 h 6858000"/>
              <a:gd name="connsiteX23" fmla="*/ 1513932 w 4151312"/>
              <a:gd name="connsiteY23" fmla="*/ 6423290 h 6858000"/>
              <a:gd name="connsiteX24" fmla="*/ 1477223 w 4151312"/>
              <a:gd name="connsiteY24" fmla="*/ 6423290 h 6858000"/>
              <a:gd name="connsiteX25" fmla="*/ 1449367 w 4151312"/>
              <a:gd name="connsiteY25" fmla="*/ 6507521 h 6858000"/>
              <a:gd name="connsiteX26" fmla="*/ 1423104 w 4151312"/>
              <a:gd name="connsiteY26" fmla="*/ 6423290 h 6858000"/>
              <a:gd name="connsiteX27" fmla="*/ 1319153 w 4151312"/>
              <a:gd name="connsiteY27" fmla="*/ 6423290 h 6858000"/>
              <a:gd name="connsiteX28" fmla="*/ 1319153 w 4151312"/>
              <a:gd name="connsiteY28" fmla="*/ 6452426 h 6858000"/>
              <a:gd name="connsiteX29" fmla="*/ 1336299 w 4151312"/>
              <a:gd name="connsiteY29" fmla="*/ 6452426 h 6858000"/>
              <a:gd name="connsiteX30" fmla="*/ 1336299 w 4151312"/>
              <a:gd name="connsiteY30" fmla="*/ 6544604 h 6858000"/>
              <a:gd name="connsiteX31" fmla="*/ 1371127 w 4151312"/>
              <a:gd name="connsiteY31" fmla="*/ 6544604 h 6858000"/>
              <a:gd name="connsiteX32" fmla="*/ 1371127 w 4151312"/>
              <a:gd name="connsiteY32" fmla="*/ 6423290 h 6858000"/>
              <a:gd name="connsiteX33" fmla="*/ 1293161 w 4151312"/>
              <a:gd name="connsiteY33" fmla="*/ 6421700 h 6858000"/>
              <a:gd name="connsiteX34" fmla="*/ 1261280 w 4151312"/>
              <a:gd name="connsiteY34" fmla="*/ 6442626 h 6858000"/>
              <a:gd name="connsiteX35" fmla="*/ 1261280 w 4151312"/>
              <a:gd name="connsiteY35" fmla="*/ 6423290 h 6858000"/>
              <a:gd name="connsiteX36" fmla="*/ 1227522 w 4151312"/>
              <a:gd name="connsiteY36" fmla="*/ 6423290 h 6858000"/>
              <a:gd name="connsiteX37" fmla="*/ 1227522 w 4151312"/>
              <a:gd name="connsiteY37" fmla="*/ 6544604 h 6858000"/>
              <a:gd name="connsiteX38" fmla="*/ 1262352 w 4151312"/>
              <a:gd name="connsiteY38" fmla="*/ 6544604 h 6858000"/>
              <a:gd name="connsiteX39" fmla="*/ 1262352 w 4151312"/>
              <a:gd name="connsiteY39" fmla="*/ 6486596 h 6858000"/>
              <a:gd name="connsiteX40" fmla="*/ 1288073 w 4151312"/>
              <a:gd name="connsiteY40" fmla="*/ 6457194 h 6858000"/>
              <a:gd name="connsiteX41" fmla="*/ 1302808 w 4151312"/>
              <a:gd name="connsiteY41" fmla="*/ 6457194 h 6858000"/>
              <a:gd name="connsiteX42" fmla="*/ 1302808 w 4151312"/>
              <a:gd name="connsiteY42" fmla="*/ 6422760 h 6858000"/>
              <a:gd name="connsiteX43" fmla="*/ 1293161 w 4151312"/>
              <a:gd name="connsiteY43" fmla="*/ 6421700 h 6858000"/>
              <a:gd name="connsiteX44" fmla="*/ 1796056 w 4151312"/>
              <a:gd name="connsiteY44" fmla="*/ 6420112 h 6858000"/>
              <a:gd name="connsiteX45" fmla="*/ 1791956 w 4151312"/>
              <a:gd name="connsiteY45" fmla="*/ 6420138 h 6858000"/>
              <a:gd name="connsiteX46" fmla="*/ 1732297 w 4151312"/>
              <a:gd name="connsiteY46" fmla="*/ 6483948 h 6858000"/>
              <a:gd name="connsiteX47" fmla="*/ 1770879 w 4151312"/>
              <a:gd name="connsiteY47" fmla="*/ 6541990 h 6858000"/>
              <a:gd name="connsiteX48" fmla="*/ 1857943 w 4151312"/>
              <a:gd name="connsiteY48" fmla="*/ 6509641 h 6858000"/>
              <a:gd name="connsiteX49" fmla="*/ 1821781 w 4151312"/>
              <a:gd name="connsiteY49" fmla="*/ 6505933 h 6858000"/>
              <a:gd name="connsiteX50" fmla="*/ 1802269 w 4151312"/>
              <a:gd name="connsiteY50" fmla="*/ 6518046 h 6858000"/>
              <a:gd name="connsiteX51" fmla="*/ 1768997 w 4151312"/>
              <a:gd name="connsiteY51" fmla="*/ 6494013 h 6858000"/>
              <a:gd name="connsiteX52" fmla="*/ 1860353 w 4151312"/>
              <a:gd name="connsiteY52" fmla="*/ 6494013 h 6858000"/>
              <a:gd name="connsiteX53" fmla="*/ 1860353 w 4151312"/>
              <a:gd name="connsiteY53" fmla="*/ 6492689 h 6858000"/>
              <a:gd name="connsiteX54" fmla="*/ 1796056 w 4151312"/>
              <a:gd name="connsiteY54" fmla="*/ 6420112 h 6858000"/>
              <a:gd name="connsiteX55" fmla="*/ 1574215 w 4151312"/>
              <a:gd name="connsiteY55" fmla="*/ 6420111 h 6858000"/>
              <a:gd name="connsiteX56" fmla="*/ 1521700 w 4151312"/>
              <a:gd name="connsiteY56" fmla="*/ 6434944 h 6858000"/>
              <a:gd name="connsiteX57" fmla="*/ 1535364 w 4151312"/>
              <a:gd name="connsiteY57" fmla="*/ 6460902 h 6858000"/>
              <a:gd name="connsiteX58" fmla="*/ 1572342 w 4151312"/>
              <a:gd name="connsiteY58" fmla="*/ 6449512 h 6858000"/>
              <a:gd name="connsiteX59" fmla="*/ 1592699 w 4151312"/>
              <a:gd name="connsiteY59" fmla="*/ 6463816 h 6858000"/>
              <a:gd name="connsiteX60" fmla="*/ 1592699 w 4151312"/>
              <a:gd name="connsiteY60" fmla="*/ 6465140 h 6858000"/>
              <a:gd name="connsiteX61" fmla="*/ 1584124 w 4151312"/>
              <a:gd name="connsiteY61" fmla="*/ 6472292 h 6858000"/>
              <a:gd name="connsiteX62" fmla="*/ 1560013 w 4151312"/>
              <a:gd name="connsiteY62" fmla="*/ 6472292 h 6858000"/>
              <a:gd name="connsiteX63" fmla="*/ 1515545 w 4151312"/>
              <a:gd name="connsiteY63" fmla="*/ 6509640 h 6858000"/>
              <a:gd name="connsiteX64" fmla="*/ 1515603 w 4151312"/>
              <a:gd name="connsiteY64" fmla="*/ 6510750 h 6858000"/>
              <a:gd name="connsiteX65" fmla="*/ 1558409 w 4151312"/>
              <a:gd name="connsiteY65" fmla="*/ 6547782 h 6858000"/>
              <a:gd name="connsiteX66" fmla="*/ 1592699 w 4151312"/>
              <a:gd name="connsiteY66" fmla="*/ 6533214 h 6858000"/>
              <a:gd name="connsiteX67" fmla="*/ 1592699 w 4151312"/>
              <a:gd name="connsiteY67" fmla="*/ 6544604 h 6858000"/>
              <a:gd name="connsiteX68" fmla="*/ 1627527 w 4151312"/>
              <a:gd name="connsiteY68" fmla="*/ 6544604 h 6858000"/>
              <a:gd name="connsiteX69" fmla="*/ 1627527 w 4151312"/>
              <a:gd name="connsiteY69" fmla="*/ 6464875 h 6858000"/>
              <a:gd name="connsiteX70" fmla="*/ 1574215 w 4151312"/>
              <a:gd name="connsiteY70" fmla="*/ 6420111 h 6858000"/>
              <a:gd name="connsiteX71" fmla="*/ 1153574 w 4151312"/>
              <a:gd name="connsiteY71" fmla="*/ 6420111 h 6858000"/>
              <a:gd name="connsiteX72" fmla="*/ 1101062 w 4151312"/>
              <a:gd name="connsiteY72" fmla="*/ 6434944 h 6858000"/>
              <a:gd name="connsiteX73" fmla="*/ 1114726 w 4151312"/>
              <a:gd name="connsiteY73" fmla="*/ 6460902 h 6858000"/>
              <a:gd name="connsiteX74" fmla="*/ 1151699 w 4151312"/>
              <a:gd name="connsiteY74" fmla="*/ 6449512 h 6858000"/>
              <a:gd name="connsiteX75" fmla="*/ 1172060 w 4151312"/>
              <a:gd name="connsiteY75" fmla="*/ 6463816 h 6858000"/>
              <a:gd name="connsiteX76" fmla="*/ 1172060 w 4151312"/>
              <a:gd name="connsiteY76" fmla="*/ 6465140 h 6858000"/>
              <a:gd name="connsiteX77" fmla="*/ 1163487 w 4151312"/>
              <a:gd name="connsiteY77" fmla="*/ 6472292 h 6858000"/>
              <a:gd name="connsiteX78" fmla="*/ 1139375 w 4151312"/>
              <a:gd name="connsiteY78" fmla="*/ 6472292 h 6858000"/>
              <a:gd name="connsiteX79" fmla="*/ 1094901 w 4151312"/>
              <a:gd name="connsiteY79" fmla="*/ 6509640 h 6858000"/>
              <a:gd name="connsiteX80" fmla="*/ 1094960 w 4151312"/>
              <a:gd name="connsiteY80" fmla="*/ 6510749 h 6858000"/>
              <a:gd name="connsiteX81" fmla="*/ 1137766 w 4151312"/>
              <a:gd name="connsiteY81" fmla="*/ 6547782 h 6858000"/>
              <a:gd name="connsiteX82" fmla="*/ 1172060 w 4151312"/>
              <a:gd name="connsiteY82" fmla="*/ 6533214 h 6858000"/>
              <a:gd name="connsiteX83" fmla="*/ 1172060 w 4151312"/>
              <a:gd name="connsiteY83" fmla="*/ 6544604 h 6858000"/>
              <a:gd name="connsiteX84" fmla="*/ 1206890 w 4151312"/>
              <a:gd name="connsiteY84" fmla="*/ 6544604 h 6858000"/>
              <a:gd name="connsiteX85" fmla="*/ 1206890 w 4151312"/>
              <a:gd name="connsiteY85" fmla="*/ 6464875 h 6858000"/>
              <a:gd name="connsiteX86" fmla="*/ 1153574 w 4151312"/>
              <a:gd name="connsiteY86" fmla="*/ 6420111 h 6858000"/>
              <a:gd name="connsiteX87" fmla="*/ 568575 w 4151312"/>
              <a:gd name="connsiteY87" fmla="*/ 6383429 h 6858000"/>
              <a:gd name="connsiteX88" fmla="*/ 568549 w 4151312"/>
              <a:gd name="connsiteY88" fmla="*/ 6520396 h 6858000"/>
              <a:gd name="connsiteX89" fmla="*/ 624511 w 4151312"/>
              <a:gd name="connsiteY89" fmla="*/ 6519097 h 6858000"/>
              <a:gd name="connsiteX90" fmla="*/ 618898 w 4151312"/>
              <a:gd name="connsiteY90" fmla="*/ 6402004 h 6858000"/>
              <a:gd name="connsiteX91" fmla="*/ 624479 w 4151312"/>
              <a:gd name="connsiteY91" fmla="*/ 6384725 h 6858000"/>
              <a:gd name="connsiteX92" fmla="*/ 568575 w 4151312"/>
              <a:gd name="connsiteY92" fmla="*/ 6383429 h 6858000"/>
              <a:gd name="connsiteX93" fmla="*/ 1659953 w 4151312"/>
              <a:gd name="connsiteY93" fmla="*/ 6377201 h 6858000"/>
              <a:gd name="connsiteX94" fmla="*/ 1659953 w 4151312"/>
              <a:gd name="connsiteY94" fmla="*/ 6423290 h 6858000"/>
              <a:gd name="connsiteX95" fmla="*/ 1640662 w 4151312"/>
              <a:gd name="connsiteY95" fmla="*/ 6423290 h 6858000"/>
              <a:gd name="connsiteX96" fmla="*/ 1640662 w 4151312"/>
              <a:gd name="connsiteY96" fmla="*/ 6452426 h 6858000"/>
              <a:gd name="connsiteX97" fmla="*/ 1659953 w 4151312"/>
              <a:gd name="connsiteY97" fmla="*/ 6452426 h 6858000"/>
              <a:gd name="connsiteX98" fmla="*/ 1659953 w 4151312"/>
              <a:gd name="connsiteY98" fmla="*/ 6518911 h 6858000"/>
              <a:gd name="connsiteX99" fmla="*/ 1695318 w 4151312"/>
              <a:gd name="connsiteY99" fmla="*/ 6546194 h 6858000"/>
              <a:gd name="connsiteX100" fmla="*/ 1722377 w 4151312"/>
              <a:gd name="connsiteY100" fmla="*/ 6544604 h 6858000"/>
              <a:gd name="connsiteX101" fmla="*/ 1722377 w 4151312"/>
              <a:gd name="connsiteY101" fmla="*/ 6515203 h 6858000"/>
              <a:gd name="connsiteX102" fmla="*/ 1706303 w 4151312"/>
              <a:gd name="connsiteY102" fmla="*/ 6515998 h 6858000"/>
              <a:gd name="connsiteX103" fmla="*/ 1694780 w 4151312"/>
              <a:gd name="connsiteY103" fmla="*/ 6507256 h 6858000"/>
              <a:gd name="connsiteX104" fmla="*/ 1694780 w 4151312"/>
              <a:gd name="connsiteY104" fmla="*/ 6452426 h 6858000"/>
              <a:gd name="connsiteX105" fmla="*/ 1721302 w 4151312"/>
              <a:gd name="connsiteY105" fmla="*/ 6452426 h 6858000"/>
              <a:gd name="connsiteX106" fmla="*/ 1721302 w 4151312"/>
              <a:gd name="connsiteY106" fmla="*/ 6423290 h 6858000"/>
              <a:gd name="connsiteX107" fmla="*/ 1694780 w 4151312"/>
              <a:gd name="connsiteY107" fmla="*/ 6423290 h 6858000"/>
              <a:gd name="connsiteX108" fmla="*/ 1694780 w 4151312"/>
              <a:gd name="connsiteY108" fmla="*/ 6377201 h 6858000"/>
              <a:gd name="connsiteX109" fmla="*/ 1884617 w 4151312"/>
              <a:gd name="connsiteY109" fmla="*/ 6359355 h 6858000"/>
              <a:gd name="connsiteX110" fmla="*/ 1884617 w 4151312"/>
              <a:gd name="connsiteY110" fmla="*/ 6392335 h 6858000"/>
              <a:gd name="connsiteX111" fmla="*/ 1893998 w 4151312"/>
              <a:gd name="connsiteY111" fmla="*/ 6392335 h 6858000"/>
              <a:gd name="connsiteX112" fmla="*/ 1893998 w 4151312"/>
              <a:gd name="connsiteY112" fmla="*/ 6373492 h 6858000"/>
              <a:gd name="connsiteX113" fmla="*/ 1898291 w 4151312"/>
              <a:gd name="connsiteY113" fmla="*/ 6385270 h 6858000"/>
              <a:gd name="connsiteX114" fmla="*/ 1905819 w 4151312"/>
              <a:gd name="connsiteY114" fmla="*/ 6385270 h 6858000"/>
              <a:gd name="connsiteX115" fmla="*/ 1910111 w 4151312"/>
              <a:gd name="connsiteY115" fmla="*/ 6373492 h 6858000"/>
              <a:gd name="connsiteX116" fmla="*/ 1910111 w 4151312"/>
              <a:gd name="connsiteY116" fmla="*/ 6392335 h 6858000"/>
              <a:gd name="connsiteX117" fmla="*/ 1919685 w 4151312"/>
              <a:gd name="connsiteY117" fmla="*/ 6392335 h 6858000"/>
              <a:gd name="connsiteX118" fmla="*/ 1919685 w 4151312"/>
              <a:gd name="connsiteY118" fmla="*/ 6359355 h 6858000"/>
              <a:gd name="connsiteX119" fmla="*/ 1907566 w 4151312"/>
              <a:gd name="connsiteY119" fmla="*/ 6359355 h 6858000"/>
              <a:gd name="connsiteX120" fmla="*/ 1902362 w 4151312"/>
              <a:gd name="connsiteY120" fmla="*/ 6373114 h 6858000"/>
              <a:gd name="connsiteX121" fmla="*/ 1897494 w 4151312"/>
              <a:gd name="connsiteY121" fmla="*/ 6359355 h 6858000"/>
              <a:gd name="connsiteX122" fmla="*/ 1850683 w 4151312"/>
              <a:gd name="connsiteY122" fmla="*/ 6359355 h 6858000"/>
              <a:gd name="connsiteX123" fmla="*/ 1850683 w 4151312"/>
              <a:gd name="connsiteY123" fmla="*/ 6367929 h 6858000"/>
              <a:gd name="connsiteX124" fmla="*/ 1860074 w 4151312"/>
              <a:gd name="connsiteY124" fmla="*/ 6367929 h 6858000"/>
              <a:gd name="connsiteX125" fmla="*/ 1860074 w 4151312"/>
              <a:gd name="connsiteY125" fmla="*/ 6392335 h 6858000"/>
              <a:gd name="connsiteX126" fmla="*/ 1869839 w 4151312"/>
              <a:gd name="connsiteY126" fmla="*/ 6392335 h 6858000"/>
              <a:gd name="connsiteX127" fmla="*/ 1869839 w 4151312"/>
              <a:gd name="connsiteY127" fmla="*/ 6367929 h 6858000"/>
              <a:gd name="connsiteX128" fmla="*/ 1879230 w 4151312"/>
              <a:gd name="connsiteY128" fmla="*/ 6367929 h 6858000"/>
              <a:gd name="connsiteX129" fmla="*/ 1879230 w 4151312"/>
              <a:gd name="connsiteY129" fmla="*/ 6359355 h 6858000"/>
              <a:gd name="connsiteX130" fmla="*/ 1352105 w 4151312"/>
              <a:gd name="connsiteY130" fmla="*/ 6359189 h 6858000"/>
              <a:gd name="connsiteX131" fmla="*/ 1329868 w 4151312"/>
              <a:gd name="connsiteY131" fmla="*/ 6381439 h 6858000"/>
              <a:gd name="connsiteX132" fmla="*/ 1352108 w 4151312"/>
              <a:gd name="connsiteY132" fmla="*/ 6403427 h 6858000"/>
              <a:gd name="connsiteX133" fmla="*/ 1374610 w 4151312"/>
              <a:gd name="connsiteY133" fmla="*/ 6381439 h 6858000"/>
              <a:gd name="connsiteX134" fmla="*/ 1374610 w 4151312"/>
              <a:gd name="connsiteY134" fmla="*/ 6381364 h 6858000"/>
              <a:gd name="connsiteX135" fmla="*/ 1352105 w 4151312"/>
              <a:gd name="connsiteY135" fmla="*/ 6359189 h 6858000"/>
              <a:gd name="connsiteX136" fmla="*/ 1041583 w 4151312"/>
              <a:gd name="connsiteY136" fmla="*/ 6359189 h 6858000"/>
              <a:gd name="connsiteX137" fmla="*/ 1041583 w 4151312"/>
              <a:gd name="connsiteY137" fmla="*/ 6544604 h 6858000"/>
              <a:gd name="connsiteX138" fmla="*/ 1076143 w 4151312"/>
              <a:gd name="connsiteY138" fmla="*/ 6544604 h 6858000"/>
              <a:gd name="connsiteX139" fmla="*/ 1076143 w 4151312"/>
              <a:gd name="connsiteY139" fmla="*/ 6359189 h 6858000"/>
              <a:gd name="connsiteX140" fmla="*/ 925239 w 4151312"/>
              <a:gd name="connsiteY140" fmla="*/ 6355990 h 6858000"/>
              <a:gd name="connsiteX141" fmla="*/ 832602 w 4151312"/>
              <a:gd name="connsiteY141" fmla="*/ 6451897 h 6858000"/>
              <a:gd name="connsiteX142" fmla="*/ 832623 w 4151312"/>
              <a:gd name="connsiteY142" fmla="*/ 6456990 h 6858000"/>
              <a:gd name="connsiteX143" fmla="*/ 930389 w 4151312"/>
              <a:gd name="connsiteY143" fmla="*/ 6547783 h 6858000"/>
              <a:gd name="connsiteX144" fmla="*/ 1022285 w 4151312"/>
              <a:gd name="connsiteY144" fmla="*/ 6478650 h 6858000"/>
              <a:gd name="connsiteX145" fmla="*/ 981294 w 4151312"/>
              <a:gd name="connsiteY145" fmla="*/ 6478650 h 6858000"/>
              <a:gd name="connsiteX146" fmla="*/ 930389 w 4151312"/>
              <a:gd name="connsiteY146" fmla="*/ 6513878 h 6858000"/>
              <a:gd name="connsiteX147" fmla="*/ 871450 w 4151312"/>
              <a:gd name="connsiteY147" fmla="*/ 6451897 h 6858000"/>
              <a:gd name="connsiteX148" fmla="*/ 930389 w 4151312"/>
              <a:gd name="connsiteY148" fmla="*/ 6389916 h 6858000"/>
              <a:gd name="connsiteX149" fmla="*/ 981294 w 4151312"/>
              <a:gd name="connsiteY149" fmla="*/ 6425144 h 6858000"/>
              <a:gd name="connsiteX150" fmla="*/ 1022285 w 4151312"/>
              <a:gd name="connsiteY150" fmla="*/ 6425144 h 6858000"/>
              <a:gd name="connsiteX151" fmla="*/ 930389 w 4151312"/>
              <a:gd name="connsiteY151" fmla="*/ 6356011 h 6858000"/>
              <a:gd name="connsiteX152" fmla="*/ 925239 w 4151312"/>
              <a:gd name="connsiteY152" fmla="*/ 6355990 h 6858000"/>
              <a:gd name="connsiteX153" fmla="*/ 651232 w 4151312"/>
              <a:gd name="connsiteY153" fmla="*/ 6336161 h 6858000"/>
              <a:gd name="connsiteX154" fmla="*/ 624479 w 4151312"/>
              <a:gd name="connsiteY154" fmla="*/ 6384726 h 6858000"/>
              <a:gd name="connsiteX155" fmla="*/ 742033 w 4151312"/>
              <a:gd name="connsiteY155" fmla="*/ 6451914 h 6858000"/>
              <a:gd name="connsiteX156" fmla="*/ 624512 w 4151312"/>
              <a:gd name="connsiteY156" fmla="*/ 6519097 h 6858000"/>
              <a:gd name="connsiteX157" fmla="*/ 651373 w 4151312"/>
              <a:gd name="connsiteY157" fmla="*/ 6567631 h 6858000"/>
              <a:gd name="connsiteX158" fmla="*/ 771228 w 4151312"/>
              <a:gd name="connsiteY158" fmla="*/ 6499136 h 6858000"/>
              <a:gd name="connsiteX159" fmla="*/ 742033 w 4151312"/>
              <a:gd name="connsiteY159" fmla="*/ 6451914 h 6858000"/>
              <a:gd name="connsiteX160" fmla="*/ 771227 w 4151312"/>
              <a:gd name="connsiteY160" fmla="*/ 6404692 h 6858000"/>
              <a:gd name="connsiteX161" fmla="*/ 651232 w 4151312"/>
              <a:gd name="connsiteY161" fmla="*/ 6336161 h 6858000"/>
              <a:gd name="connsiteX162" fmla="*/ 0 w 4151312"/>
              <a:gd name="connsiteY162" fmla="*/ 0 h 6858000"/>
              <a:gd name="connsiteX163" fmla="*/ 4151312 w 4151312"/>
              <a:gd name="connsiteY163" fmla="*/ 0 h 6858000"/>
              <a:gd name="connsiteX164" fmla="*/ 4151312 w 4151312"/>
              <a:gd name="connsiteY164" fmla="*/ 6858000 h 6858000"/>
              <a:gd name="connsiteX165" fmla="*/ 0 w 4151312"/>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151312"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4151312" y="0"/>
                </a:lnTo>
                <a:lnTo>
                  <a:pt x="4151312"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center icon to insert light image</a:t>
            </a:r>
          </a:p>
        </p:txBody>
      </p:sp>
      <p:sp>
        <p:nvSpPr>
          <p:cNvPr id="8" name="Text Placeholder 9">
            <a:extLst>
              <a:ext uri="{FF2B5EF4-FFF2-40B4-BE49-F238E27FC236}">
                <a16:creationId xmlns:a16="http://schemas.microsoft.com/office/drawing/2014/main" id="{29FAF35B-2ED4-D537-2CBC-679AE67EE6C1}"/>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 Avenir Pro 16pt</a:t>
            </a:r>
            <a:endParaRPr lang="en-GB"/>
          </a:p>
        </p:txBody>
      </p:sp>
      <p:sp>
        <p:nvSpPr>
          <p:cNvPr id="9" name="Text Placeholder 12">
            <a:extLst>
              <a:ext uri="{FF2B5EF4-FFF2-40B4-BE49-F238E27FC236}">
                <a16:creationId xmlns:a16="http://schemas.microsoft.com/office/drawing/2014/main" id="{23B40A7F-5AE1-5AC4-16CC-DA9E88A61485}"/>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a:t>Speaker Name 15pt</a:t>
            </a:r>
            <a:endParaRPr lang="en-GB"/>
          </a:p>
        </p:txBody>
      </p:sp>
      <p:sp>
        <p:nvSpPr>
          <p:cNvPr id="11" name="Rectangle 10">
            <a:extLst>
              <a:ext uri="{FF2B5EF4-FFF2-40B4-BE49-F238E27FC236}">
                <a16:creationId xmlns:a16="http://schemas.microsoft.com/office/drawing/2014/main" id="{7DF3D335-952A-E773-05C6-D90DC09E72CD}"/>
              </a:ext>
            </a:extLst>
          </p:cNvPr>
          <p:cNvSpPr/>
          <p:nvPr userDrawn="1"/>
        </p:nvSpPr>
        <p:spPr>
          <a:xfrm>
            <a:off x="10848975" y="6308725"/>
            <a:ext cx="1343025" cy="54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laceholder 9">
            <a:extLst>
              <a:ext uri="{FF2B5EF4-FFF2-40B4-BE49-F238E27FC236}">
                <a16:creationId xmlns:a16="http://schemas.microsoft.com/office/drawing/2014/main" id="{B6B5DFED-7647-0C9C-FF5A-980FF7F61F21}"/>
              </a:ext>
            </a:extLst>
          </p:cNvPr>
          <p:cNvSpPr>
            <a:spLocks noGrp="1"/>
          </p:cNvSpPr>
          <p:nvPr>
            <p:ph type="body" sz="quarter" idx="22"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2  Avenir Pro 16pt</a:t>
            </a:r>
            <a:endParaRPr lang="en-GB"/>
          </a:p>
        </p:txBody>
      </p:sp>
      <p:sp>
        <p:nvSpPr>
          <p:cNvPr id="13" name="Text Placeholder 12">
            <a:extLst>
              <a:ext uri="{FF2B5EF4-FFF2-40B4-BE49-F238E27FC236}">
                <a16:creationId xmlns:a16="http://schemas.microsoft.com/office/drawing/2014/main" id="{5AEDF268-A16E-392A-A38C-932CA3DA19C8}"/>
              </a:ext>
            </a:extLst>
          </p:cNvPr>
          <p:cNvSpPr>
            <a:spLocks noGrp="1"/>
          </p:cNvSpPr>
          <p:nvPr>
            <p:ph type="body" sz="quarter" idx="23" hasCustomPrompt="1"/>
          </p:nvPr>
        </p:nvSpPr>
        <p:spPr>
          <a:xfrm>
            <a:off x="5232400" y="2086069"/>
            <a:ext cx="2663825" cy="360362"/>
          </a:xfrm>
        </p:spPr>
        <p:txBody>
          <a:bodyPr/>
          <a:lstStyle>
            <a:lvl1pPr marL="0" indent="0">
              <a:buNone/>
              <a:defRPr/>
            </a:lvl1pPr>
          </a:lstStyle>
          <a:p>
            <a:pPr lvl="0"/>
            <a:r>
              <a:rPr lang="en-US"/>
              <a:t>Speaker Name 15pt</a:t>
            </a:r>
            <a:endParaRPr lang="en-GB"/>
          </a:p>
        </p:txBody>
      </p:sp>
      <p:sp>
        <p:nvSpPr>
          <p:cNvPr id="14" name="Text Placeholder 9">
            <a:extLst>
              <a:ext uri="{FF2B5EF4-FFF2-40B4-BE49-F238E27FC236}">
                <a16:creationId xmlns:a16="http://schemas.microsoft.com/office/drawing/2014/main" id="{99EC5CF4-0A45-7231-2C85-32BB9F0453B7}"/>
              </a:ext>
            </a:extLst>
          </p:cNvPr>
          <p:cNvSpPr>
            <a:spLocks noGrp="1"/>
          </p:cNvSpPr>
          <p:nvPr>
            <p:ph type="body" sz="quarter" idx="24"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3 Avenir Pro 16pt</a:t>
            </a:r>
            <a:endParaRPr lang="en-GB"/>
          </a:p>
        </p:txBody>
      </p:sp>
      <p:sp>
        <p:nvSpPr>
          <p:cNvPr id="15" name="Text Placeholder 12">
            <a:extLst>
              <a:ext uri="{FF2B5EF4-FFF2-40B4-BE49-F238E27FC236}">
                <a16:creationId xmlns:a16="http://schemas.microsoft.com/office/drawing/2014/main" id="{B174E7E9-2FE4-7461-5B13-B5FC955FFAEC}"/>
              </a:ext>
            </a:extLst>
          </p:cNvPr>
          <p:cNvSpPr>
            <a:spLocks noGrp="1"/>
          </p:cNvSpPr>
          <p:nvPr>
            <p:ph type="body" sz="quarter" idx="25" hasCustomPrompt="1"/>
          </p:nvPr>
        </p:nvSpPr>
        <p:spPr>
          <a:xfrm>
            <a:off x="5232400" y="2980625"/>
            <a:ext cx="2663825" cy="360362"/>
          </a:xfrm>
        </p:spPr>
        <p:txBody>
          <a:bodyPr/>
          <a:lstStyle>
            <a:lvl1pPr marL="0" indent="0">
              <a:buNone/>
              <a:defRPr/>
            </a:lvl1pPr>
          </a:lstStyle>
          <a:p>
            <a:pPr lvl="0"/>
            <a:r>
              <a:rPr lang="en-US"/>
              <a:t>Speaker Name 15pt</a:t>
            </a:r>
            <a:endParaRPr lang="en-GB"/>
          </a:p>
        </p:txBody>
      </p:sp>
      <p:sp>
        <p:nvSpPr>
          <p:cNvPr id="16" name="Text Placeholder 9">
            <a:extLst>
              <a:ext uri="{FF2B5EF4-FFF2-40B4-BE49-F238E27FC236}">
                <a16:creationId xmlns:a16="http://schemas.microsoft.com/office/drawing/2014/main" id="{43D53C35-7B0A-5827-3E29-6CEC9AA2DD9E}"/>
              </a:ext>
            </a:extLst>
          </p:cNvPr>
          <p:cNvSpPr>
            <a:spLocks noGrp="1"/>
          </p:cNvSpPr>
          <p:nvPr>
            <p:ph type="body" sz="quarter" idx="26"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4 Avenir Pro 16pt</a:t>
            </a:r>
            <a:endParaRPr lang="en-GB"/>
          </a:p>
        </p:txBody>
      </p:sp>
      <p:sp>
        <p:nvSpPr>
          <p:cNvPr id="17" name="Text Placeholder 12">
            <a:extLst>
              <a:ext uri="{FF2B5EF4-FFF2-40B4-BE49-F238E27FC236}">
                <a16:creationId xmlns:a16="http://schemas.microsoft.com/office/drawing/2014/main" id="{AE819C7B-BB25-3FA5-219F-C6E56BFB07C2}"/>
              </a:ext>
            </a:extLst>
          </p:cNvPr>
          <p:cNvSpPr>
            <a:spLocks noGrp="1"/>
          </p:cNvSpPr>
          <p:nvPr>
            <p:ph type="body" sz="quarter" idx="27" hasCustomPrompt="1"/>
          </p:nvPr>
        </p:nvSpPr>
        <p:spPr>
          <a:xfrm>
            <a:off x="5232400" y="3881532"/>
            <a:ext cx="2663825" cy="360362"/>
          </a:xfrm>
        </p:spPr>
        <p:txBody>
          <a:bodyPr/>
          <a:lstStyle>
            <a:lvl1pPr marL="0" indent="0">
              <a:buNone/>
              <a:defRPr/>
            </a:lvl1pPr>
          </a:lstStyle>
          <a:p>
            <a:pPr lvl="0"/>
            <a:r>
              <a:rPr lang="en-US"/>
              <a:t>Speaker Name 15pt</a:t>
            </a:r>
            <a:endParaRPr lang="en-GB"/>
          </a:p>
        </p:txBody>
      </p:sp>
      <p:sp>
        <p:nvSpPr>
          <p:cNvPr id="18" name="Text Placeholder 9">
            <a:extLst>
              <a:ext uri="{FF2B5EF4-FFF2-40B4-BE49-F238E27FC236}">
                <a16:creationId xmlns:a16="http://schemas.microsoft.com/office/drawing/2014/main" id="{B1C6517C-6CD7-9A15-83C4-0C815BE566B3}"/>
              </a:ext>
            </a:extLst>
          </p:cNvPr>
          <p:cNvSpPr>
            <a:spLocks noGrp="1"/>
          </p:cNvSpPr>
          <p:nvPr>
            <p:ph type="body" sz="quarter" idx="28"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5 Avenir Pro 16pt</a:t>
            </a:r>
            <a:endParaRPr lang="en-GB"/>
          </a:p>
        </p:txBody>
      </p:sp>
      <p:sp>
        <p:nvSpPr>
          <p:cNvPr id="19" name="Text Placeholder 12">
            <a:extLst>
              <a:ext uri="{FF2B5EF4-FFF2-40B4-BE49-F238E27FC236}">
                <a16:creationId xmlns:a16="http://schemas.microsoft.com/office/drawing/2014/main" id="{6E1C68AA-7188-8B61-B1E8-F3622A628BD9}"/>
              </a:ext>
            </a:extLst>
          </p:cNvPr>
          <p:cNvSpPr>
            <a:spLocks noGrp="1"/>
          </p:cNvSpPr>
          <p:nvPr>
            <p:ph type="body" sz="quarter" idx="29" hasCustomPrompt="1"/>
          </p:nvPr>
        </p:nvSpPr>
        <p:spPr>
          <a:xfrm>
            <a:off x="5232400" y="4784026"/>
            <a:ext cx="2663825" cy="360362"/>
          </a:xfrm>
        </p:spPr>
        <p:txBody>
          <a:bodyPr/>
          <a:lstStyle>
            <a:lvl1pPr marL="0" indent="0">
              <a:buNone/>
              <a:defRPr/>
            </a:lvl1pPr>
          </a:lstStyle>
          <a:p>
            <a:pPr lvl="0"/>
            <a:r>
              <a:rPr lang="en-US"/>
              <a:t>Speaker Name 15pt</a:t>
            </a:r>
            <a:endParaRPr lang="en-GB"/>
          </a:p>
        </p:txBody>
      </p:sp>
      <p:sp>
        <p:nvSpPr>
          <p:cNvPr id="20" name="Text Placeholder 9">
            <a:extLst>
              <a:ext uri="{FF2B5EF4-FFF2-40B4-BE49-F238E27FC236}">
                <a16:creationId xmlns:a16="http://schemas.microsoft.com/office/drawing/2014/main" id="{0B9EFD6F-156E-4DFC-7D58-F0EFA92A24AA}"/>
              </a:ext>
            </a:extLst>
          </p:cNvPr>
          <p:cNvSpPr>
            <a:spLocks noGrp="1"/>
          </p:cNvSpPr>
          <p:nvPr>
            <p:ph type="body" sz="quarter" idx="30"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6 Avenir Pro 16pt</a:t>
            </a:r>
            <a:endParaRPr lang="en-GB"/>
          </a:p>
        </p:txBody>
      </p:sp>
      <p:sp>
        <p:nvSpPr>
          <p:cNvPr id="21" name="Text Placeholder 12">
            <a:extLst>
              <a:ext uri="{FF2B5EF4-FFF2-40B4-BE49-F238E27FC236}">
                <a16:creationId xmlns:a16="http://schemas.microsoft.com/office/drawing/2014/main" id="{3DBF1F67-9877-94F8-BEA4-41153A6C0769}"/>
              </a:ext>
            </a:extLst>
          </p:cNvPr>
          <p:cNvSpPr>
            <a:spLocks noGrp="1"/>
          </p:cNvSpPr>
          <p:nvPr>
            <p:ph type="body" sz="quarter" idx="31" hasCustomPrompt="1"/>
          </p:nvPr>
        </p:nvSpPr>
        <p:spPr>
          <a:xfrm>
            <a:off x="5232400" y="5681757"/>
            <a:ext cx="2663825" cy="360362"/>
          </a:xfrm>
        </p:spPr>
        <p:txBody>
          <a:bodyPr/>
          <a:lstStyle>
            <a:lvl1pPr marL="0" indent="0">
              <a:buNone/>
              <a:defRPr/>
            </a:lvl1pPr>
          </a:lstStyle>
          <a:p>
            <a:pPr lvl="0"/>
            <a:r>
              <a:rPr lang="en-US"/>
              <a:t>Speaker Name 15pt</a:t>
            </a:r>
            <a:endParaRPr lang="en-GB"/>
          </a:p>
        </p:txBody>
      </p:sp>
      <p:sp>
        <p:nvSpPr>
          <p:cNvPr id="22" name="Text Placeholder 9">
            <a:extLst>
              <a:ext uri="{FF2B5EF4-FFF2-40B4-BE49-F238E27FC236}">
                <a16:creationId xmlns:a16="http://schemas.microsoft.com/office/drawing/2014/main" id="{A54438EC-BB31-4EB7-9778-FF0A011295FE}"/>
              </a:ext>
            </a:extLst>
          </p:cNvPr>
          <p:cNvSpPr>
            <a:spLocks noGrp="1"/>
          </p:cNvSpPr>
          <p:nvPr>
            <p:ph type="body" sz="quarter" idx="32"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7 Avenir Pro 16pt</a:t>
            </a:r>
            <a:endParaRPr lang="en-GB"/>
          </a:p>
        </p:txBody>
      </p:sp>
      <p:sp>
        <p:nvSpPr>
          <p:cNvPr id="23" name="Text Placeholder 12">
            <a:extLst>
              <a:ext uri="{FF2B5EF4-FFF2-40B4-BE49-F238E27FC236}">
                <a16:creationId xmlns:a16="http://schemas.microsoft.com/office/drawing/2014/main" id="{C6015995-C040-395B-8F49-FB86ACC997F3}"/>
              </a:ext>
            </a:extLst>
          </p:cNvPr>
          <p:cNvSpPr>
            <a:spLocks noGrp="1"/>
          </p:cNvSpPr>
          <p:nvPr>
            <p:ph type="body" sz="quarter" idx="33" hasCustomPrompt="1"/>
          </p:nvPr>
        </p:nvSpPr>
        <p:spPr>
          <a:xfrm>
            <a:off x="8975725" y="1181195"/>
            <a:ext cx="2663825" cy="360362"/>
          </a:xfrm>
        </p:spPr>
        <p:txBody>
          <a:bodyPr/>
          <a:lstStyle>
            <a:lvl1pPr marL="0" indent="0">
              <a:buNone/>
              <a:defRPr/>
            </a:lvl1pPr>
          </a:lstStyle>
          <a:p>
            <a:pPr lvl="0"/>
            <a:r>
              <a:rPr lang="en-US"/>
              <a:t>Speaker Name 15pt</a:t>
            </a:r>
            <a:endParaRPr lang="en-GB"/>
          </a:p>
        </p:txBody>
      </p:sp>
      <p:sp>
        <p:nvSpPr>
          <p:cNvPr id="24" name="Text Placeholder 9">
            <a:extLst>
              <a:ext uri="{FF2B5EF4-FFF2-40B4-BE49-F238E27FC236}">
                <a16:creationId xmlns:a16="http://schemas.microsoft.com/office/drawing/2014/main" id="{00942916-9629-80F6-AC6A-8ED53F51D003}"/>
              </a:ext>
            </a:extLst>
          </p:cNvPr>
          <p:cNvSpPr>
            <a:spLocks noGrp="1"/>
          </p:cNvSpPr>
          <p:nvPr>
            <p:ph type="body" sz="quarter" idx="34"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8  Avenir Pro 16pt</a:t>
            </a:r>
            <a:endParaRPr lang="en-GB"/>
          </a:p>
        </p:txBody>
      </p:sp>
      <p:sp>
        <p:nvSpPr>
          <p:cNvPr id="25" name="Text Placeholder 12">
            <a:extLst>
              <a:ext uri="{FF2B5EF4-FFF2-40B4-BE49-F238E27FC236}">
                <a16:creationId xmlns:a16="http://schemas.microsoft.com/office/drawing/2014/main" id="{DC377951-7E09-434C-3CA1-FC24EC03978D}"/>
              </a:ext>
            </a:extLst>
          </p:cNvPr>
          <p:cNvSpPr>
            <a:spLocks noGrp="1"/>
          </p:cNvSpPr>
          <p:nvPr>
            <p:ph type="body" sz="quarter" idx="35" hasCustomPrompt="1"/>
          </p:nvPr>
        </p:nvSpPr>
        <p:spPr>
          <a:xfrm>
            <a:off x="8975725" y="2086069"/>
            <a:ext cx="2663825" cy="360362"/>
          </a:xfrm>
        </p:spPr>
        <p:txBody>
          <a:bodyPr/>
          <a:lstStyle>
            <a:lvl1pPr marL="0" indent="0">
              <a:buNone/>
              <a:defRPr/>
            </a:lvl1pPr>
          </a:lstStyle>
          <a:p>
            <a:pPr lvl="0"/>
            <a:r>
              <a:rPr lang="en-US"/>
              <a:t>Speaker Name 15pt</a:t>
            </a:r>
            <a:endParaRPr lang="en-GB"/>
          </a:p>
        </p:txBody>
      </p:sp>
      <p:sp>
        <p:nvSpPr>
          <p:cNvPr id="26" name="Text Placeholder 9">
            <a:extLst>
              <a:ext uri="{FF2B5EF4-FFF2-40B4-BE49-F238E27FC236}">
                <a16:creationId xmlns:a16="http://schemas.microsoft.com/office/drawing/2014/main" id="{6B0284CB-4F49-F10E-B66C-A889CD0680FC}"/>
              </a:ext>
            </a:extLst>
          </p:cNvPr>
          <p:cNvSpPr>
            <a:spLocks noGrp="1"/>
          </p:cNvSpPr>
          <p:nvPr>
            <p:ph type="body" sz="quarter" idx="36"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9 Avenir Pro 16pt</a:t>
            </a:r>
            <a:endParaRPr lang="en-GB"/>
          </a:p>
        </p:txBody>
      </p:sp>
      <p:sp>
        <p:nvSpPr>
          <p:cNvPr id="27" name="Text Placeholder 12">
            <a:extLst>
              <a:ext uri="{FF2B5EF4-FFF2-40B4-BE49-F238E27FC236}">
                <a16:creationId xmlns:a16="http://schemas.microsoft.com/office/drawing/2014/main" id="{17183C7B-B72F-664B-6C57-F54186596EE5}"/>
              </a:ext>
            </a:extLst>
          </p:cNvPr>
          <p:cNvSpPr>
            <a:spLocks noGrp="1"/>
          </p:cNvSpPr>
          <p:nvPr>
            <p:ph type="body" sz="quarter" idx="37" hasCustomPrompt="1"/>
          </p:nvPr>
        </p:nvSpPr>
        <p:spPr>
          <a:xfrm>
            <a:off x="8975725" y="2980625"/>
            <a:ext cx="2663825" cy="360362"/>
          </a:xfrm>
        </p:spPr>
        <p:txBody>
          <a:bodyPr/>
          <a:lstStyle>
            <a:lvl1pPr marL="0" indent="0">
              <a:buNone/>
              <a:defRPr/>
            </a:lvl1pPr>
          </a:lstStyle>
          <a:p>
            <a:pPr lvl="0"/>
            <a:r>
              <a:rPr lang="en-US"/>
              <a:t>Speaker Name 15pt</a:t>
            </a:r>
            <a:endParaRPr lang="en-GB"/>
          </a:p>
        </p:txBody>
      </p:sp>
      <p:sp>
        <p:nvSpPr>
          <p:cNvPr id="28" name="Text Placeholder 9">
            <a:extLst>
              <a:ext uri="{FF2B5EF4-FFF2-40B4-BE49-F238E27FC236}">
                <a16:creationId xmlns:a16="http://schemas.microsoft.com/office/drawing/2014/main" id="{DCABEF20-8905-AC9B-3895-64C2CF54F44E}"/>
              </a:ext>
            </a:extLst>
          </p:cNvPr>
          <p:cNvSpPr>
            <a:spLocks noGrp="1"/>
          </p:cNvSpPr>
          <p:nvPr>
            <p:ph type="body" sz="quarter" idx="38"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10 Avenir Pro 16pt</a:t>
            </a:r>
            <a:endParaRPr lang="en-GB"/>
          </a:p>
        </p:txBody>
      </p:sp>
      <p:sp>
        <p:nvSpPr>
          <p:cNvPr id="29" name="Text Placeholder 12">
            <a:extLst>
              <a:ext uri="{FF2B5EF4-FFF2-40B4-BE49-F238E27FC236}">
                <a16:creationId xmlns:a16="http://schemas.microsoft.com/office/drawing/2014/main" id="{19F03FD3-2CA8-B8D3-C2B1-63B6952D3CC6}"/>
              </a:ext>
            </a:extLst>
          </p:cNvPr>
          <p:cNvSpPr>
            <a:spLocks noGrp="1"/>
          </p:cNvSpPr>
          <p:nvPr>
            <p:ph type="body" sz="quarter" idx="39" hasCustomPrompt="1"/>
          </p:nvPr>
        </p:nvSpPr>
        <p:spPr>
          <a:xfrm>
            <a:off x="8975725" y="3881532"/>
            <a:ext cx="2663825" cy="360362"/>
          </a:xfrm>
        </p:spPr>
        <p:txBody>
          <a:bodyPr/>
          <a:lstStyle>
            <a:lvl1pPr marL="0" indent="0">
              <a:buNone/>
              <a:defRPr/>
            </a:lvl1pPr>
          </a:lstStyle>
          <a:p>
            <a:pPr lvl="0"/>
            <a:r>
              <a:rPr lang="en-US"/>
              <a:t>Speaker Name 15pt</a:t>
            </a:r>
            <a:endParaRPr lang="en-GB"/>
          </a:p>
        </p:txBody>
      </p:sp>
      <p:sp>
        <p:nvSpPr>
          <p:cNvPr id="30" name="Text Placeholder 9">
            <a:extLst>
              <a:ext uri="{FF2B5EF4-FFF2-40B4-BE49-F238E27FC236}">
                <a16:creationId xmlns:a16="http://schemas.microsoft.com/office/drawing/2014/main" id="{CFAC3BA0-1BFE-BD36-97E8-7B9AFC97C5AB}"/>
              </a:ext>
            </a:extLst>
          </p:cNvPr>
          <p:cNvSpPr>
            <a:spLocks noGrp="1"/>
          </p:cNvSpPr>
          <p:nvPr>
            <p:ph type="body" sz="quarter" idx="40"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11 Avenir Pro 16pt</a:t>
            </a:r>
            <a:endParaRPr lang="en-GB"/>
          </a:p>
        </p:txBody>
      </p:sp>
      <p:sp>
        <p:nvSpPr>
          <p:cNvPr id="31" name="Text Placeholder 12">
            <a:extLst>
              <a:ext uri="{FF2B5EF4-FFF2-40B4-BE49-F238E27FC236}">
                <a16:creationId xmlns:a16="http://schemas.microsoft.com/office/drawing/2014/main" id="{517A058D-52DC-2B72-8F49-AFA7235EFFA5}"/>
              </a:ext>
            </a:extLst>
          </p:cNvPr>
          <p:cNvSpPr>
            <a:spLocks noGrp="1"/>
          </p:cNvSpPr>
          <p:nvPr>
            <p:ph type="body" sz="quarter" idx="41" hasCustomPrompt="1"/>
          </p:nvPr>
        </p:nvSpPr>
        <p:spPr>
          <a:xfrm>
            <a:off x="8975725" y="4784026"/>
            <a:ext cx="2663825" cy="360362"/>
          </a:xfrm>
        </p:spPr>
        <p:txBody>
          <a:bodyPr/>
          <a:lstStyle>
            <a:lvl1pPr marL="0" indent="0">
              <a:buNone/>
              <a:defRPr/>
            </a:lvl1pPr>
          </a:lstStyle>
          <a:p>
            <a:pPr lvl="0"/>
            <a:r>
              <a:rPr lang="en-US"/>
              <a:t>Speaker Name 15pt</a:t>
            </a:r>
            <a:endParaRPr lang="en-GB"/>
          </a:p>
        </p:txBody>
      </p:sp>
      <p:sp>
        <p:nvSpPr>
          <p:cNvPr id="32" name="Text Placeholder 9">
            <a:extLst>
              <a:ext uri="{FF2B5EF4-FFF2-40B4-BE49-F238E27FC236}">
                <a16:creationId xmlns:a16="http://schemas.microsoft.com/office/drawing/2014/main" id="{565CFB2E-2B49-CF4D-BA50-38DAE20F71C0}"/>
              </a:ext>
            </a:extLst>
          </p:cNvPr>
          <p:cNvSpPr>
            <a:spLocks noGrp="1"/>
          </p:cNvSpPr>
          <p:nvPr>
            <p:ph type="body" sz="quarter" idx="42"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12 Avenir Pro 16pt</a:t>
            </a:r>
            <a:endParaRPr lang="en-GB"/>
          </a:p>
        </p:txBody>
      </p:sp>
      <p:sp>
        <p:nvSpPr>
          <p:cNvPr id="33" name="Text Placeholder 12">
            <a:extLst>
              <a:ext uri="{FF2B5EF4-FFF2-40B4-BE49-F238E27FC236}">
                <a16:creationId xmlns:a16="http://schemas.microsoft.com/office/drawing/2014/main" id="{0D017032-F096-B22C-C6FA-B16A61A5A04B}"/>
              </a:ext>
            </a:extLst>
          </p:cNvPr>
          <p:cNvSpPr>
            <a:spLocks noGrp="1"/>
          </p:cNvSpPr>
          <p:nvPr>
            <p:ph type="body" sz="quarter" idx="43" hasCustomPrompt="1"/>
          </p:nvPr>
        </p:nvSpPr>
        <p:spPr>
          <a:xfrm>
            <a:off x="8975725" y="5681757"/>
            <a:ext cx="2663825" cy="360362"/>
          </a:xfrm>
        </p:spPr>
        <p:txBody>
          <a:bodyPr/>
          <a:lstStyle>
            <a:lvl1pPr marL="0" indent="0">
              <a:buNone/>
              <a:defRPr/>
            </a:lvl1pPr>
          </a:lstStyle>
          <a:p>
            <a:pPr lvl="0"/>
            <a:r>
              <a:rPr lang="en-US"/>
              <a:t>Speaker Name 15pt</a:t>
            </a:r>
            <a:endParaRPr lang="en-GB"/>
          </a:p>
        </p:txBody>
      </p:sp>
      <p:sp>
        <p:nvSpPr>
          <p:cNvPr id="3" name="Text Placeholder 12">
            <a:extLst>
              <a:ext uri="{FF2B5EF4-FFF2-40B4-BE49-F238E27FC236}">
                <a16:creationId xmlns:a16="http://schemas.microsoft.com/office/drawing/2014/main" id="{4C11C650-3EE9-B1D4-9C29-2E854BF6BDB3}"/>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spc="0" baseline="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Agenda</a:t>
            </a:r>
          </a:p>
        </p:txBody>
      </p:sp>
    </p:spTree>
    <p:extLst>
      <p:ext uri="{BB962C8B-B14F-4D97-AF65-F5344CB8AC3E}">
        <p14:creationId xmlns:p14="http://schemas.microsoft.com/office/powerpoint/2010/main" val="32257682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ark Image - Agenda">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0A8DC2-35E5-122C-4093-0CB894A5D697}"/>
              </a:ext>
            </a:extLst>
          </p:cNvPr>
          <p:cNvSpPr>
            <a:spLocks noGrp="1"/>
          </p:cNvSpPr>
          <p:nvPr>
            <p:ph type="pic" sz="quarter" idx="20" hasCustomPrompt="1"/>
          </p:nvPr>
        </p:nvSpPr>
        <p:spPr>
          <a:xfrm>
            <a:off x="0" y="0"/>
            <a:ext cx="4151312" cy="6858000"/>
          </a:xfrm>
          <a:custGeom>
            <a:avLst/>
            <a:gdLst>
              <a:gd name="connsiteX0" fmla="*/ 1592699 w 4151312"/>
              <a:gd name="connsiteY0" fmla="*/ 6492423 h 6858000"/>
              <a:gd name="connsiteX1" fmla="*/ 1592699 w 4151312"/>
              <a:gd name="connsiteY1" fmla="*/ 6501164 h 6858000"/>
              <a:gd name="connsiteX2" fmla="*/ 1592546 w 4151312"/>
              <a:gd name="connsiteY2" fmla="*/ 6504388 h 6858000"/>
              <a:gd name="connsiteX3" fmla="*/ 1568857 w 4151312"/>
              <a:gd name="connsiteY3" fmla="*/ 6522619 h 6858000"/>
              <a:gd name="connsiteX4" fmla="*/ 1551438 w 4151312"/>
              <a:gd name="connsiteY4" fmla="*/ 6508315 h 6858000"/>
              <a:gd name="connsiteX5" fmla="*/ 1568857 w 4151312"/>
              <a:gd name="connsiteY5" fmla="*/ 6495071 h 6858000"/>
              <a:gd name="connsiteX6" fmla="*/ 1581983 w 4151312"/>
              <a:gd name="connsiteY6" fmla="*/ 6495071 h 6858000"/>
              <a:gd name="connsiteX7" fmla="*/ 1592699 w 4151312"/>
              <a:gd name="connsiteY7" fmla="*/ 6492423 h 6858000"/>
              <a:gd name="connsiteX8" fmla="*/ 1172060 w 4151312"/>
              <a:gd name="connsiteY8" fmla="*/ 6492423 h 6858000"/>
              <a:gd name="connsiteX9" fmla="*/ 1172060 w 4151312"/>
              <a:gd name="connsiteY9" fmla="*/ 6501164 h 6858000"/>
              <a:gd name="connsiteX10" fmla="*/ 1171906 w 4151312"/>
              <a:gd name="connsiteY10" fmla="*/ 6504389 h 6858000"/>
              <a:gd name="connsiteX11" fmla="*/ 1148216 w 4151312"/>
              <a:gd name="connsiteY11" fmla="*/ 6522619 h 6858000"/>
              <a:gd name="connsiteX12" fmla="*/ 1130802 w 4151312"/>
              <a:gd name="connsiteY12" fmla="*/ 6508315 h 6858000"/>
              <a:gd name="connsiteX13" fmla="*/ 1148216 w 4151312"/>
              <a:gd name="connsiteY13" fmla="*/ 6495071 h 6858000"/>
              <a:gd name="connsiteX14" fmla="*/ 1161343 w 4151312"/>
              <a:gd name="connsiteY14" fmla="*/ 6495071 h 6858000"/>
              <a:gd name="connsiteX15" fmla="*/ 1172060 w 4151312"/>
              <a:gd name="connsiteY15" fmla="*/ 6492423 h 6858000"/>
              <a:gd name="connsiteX16" fmla="*/ 1796056 w 4151312"/>
              <a:gd name="connsiteY16" fmla="*/ 6448718 h 6858000"/>
              <a:gd name="connsiteX17" fmla="*/ 1823115 w 4151312"/>
              <a:gd name="connsiteY17" fmla="*/ 6470969 h 6858000"/>
              <a:gd name="connsiteX18" fmla="*/ 1768190 w 4151312"/>
              <a:gd name="connsiteY18" fmla="*/ 6470969 h 6858000"/>
              <a:gd name="connsiteX19" fmla="*/ 1796056 w 4151312"/>
              <a:gd name="connsiteY19" fmla="*/ 6448718 h 6858000"/>
              <a:gd name="connsiteX20" fmla="*/ 1385331 w 4151312"/>
              <a:gd name="connsiteY20" fmla="*/ 6423290 h 6858000"/>
              <a:gd name="connsiteX21" fmla="*/ 1427128 w 4151312"/>
              <a:gd name="connsiteY21" fmla="*/ 6544605 h 6858000"/>
              <a:gd name="connsiteX22" fmla="*/ 1470261 w 4151312"/>
              <a:gd name="connsiteY22" fmla="*/ 6544605 h 6858000"/>
              <a:gd name="connsiteX23" fmla="*/ 1513932 w 4151312"/>
              <a:gd name="connsiteY23" fmla="*/ 6423290 h 6858000"/>
              <a:gd name="connsiteX24" fmla="*/ 1477223 w 4151312"/>
              <a:gd name="connsiteY24" fmla="*/ 6423290 h 6858000"/>
              <a:gd name="connsiteX25" fmla="*/ 1449367 w 4151312"/>
              <a:gd name="connsiteY25" fmla="*/ 6507521 h 6858000"/>
              <a:gd name="connsiteX26" fmla="*/ 1423104 w 4151312"/>
              <a:gd name="connsiteY26" fmla="*/ 6423290 h 6858000"/>
              <a:gd name="connsiteX27" fmla="*/ 1319153 w 4151312"/>
              <a:gd name="connsiteY27" fmla="*/ 6423290 h 6858000"/>
              <a:gd name="connsiteX28" fmla="*/ 1319153 w 4151312"/>
              <a:gd name="connsiteY28" fmla="*/ 6452426 h 6858000"/>
              <a:gd name="connsiteX29" fmla="*/ 1336299 w 4151312"/>
              <a:gd name="connsiteY29" fmla="*/ 6452426 h 6858000"/>
              <a:gd name="connsiteX30" fmla="*/ 1336299 w 4151312"/>
              <a:gd name="connsiteY30" fmla="*/ 6544604 h 6858000"/>
              <a:gd name="connsiteX31" fmla="*/ 1371127 w 4151312"/>
              <a:gd name="connsiteY31" fmla="*/ 6544604 h 6858000"/>
              <a:gd name="connsiteX32" fmla="*/ 1371127 w 4151312"/>
              <a:gd name="connsiteY32" fmla="*/ 6423290 h 6858000"/>
              <a:gd name="connsiteX33" fmla="*/ 1293161 w 4151312"/>
              <a:gd name="connsiteY33" fmla="*/ 6421700 h 6858000"/>
              <a:gd name="connsiteX34" fmla="*/ 1261280 w 4151312"/>
              <a:gd name="connsiteY34" fmla="*/ 6442626 h 6858000"/>
              <a:gd name="connsiteX35" fmla="*/ 1261280 w 4151312"/>
              <a:gd name="connsiteY35" fmla="*/ 6423290 h 6858000"/>
              <a:gd name="connsiteX36" fmla="*/ 1227522 w 4151312"/>
              <a:gd name="connsiteY36" fmla="*/ 6423290 h 6858000"/>
              <a:gd name="connsiteX37" fmla="*/ 1227522 w 4151312"/>
              <a:gd name="connsiteY37" fmla="*/ 6544604 h 6858000"/>
              <a:gd name="connsiteX38" fmla="*/ 1262352 w 4151312"/>
              <a:gd name="connsiteY38" fmla="*/ 6544604 h 6858000"/>
              <a:gd name="connsiteX39" fmla="*/ 1262352 w 4151312"/>
              <a:gd name="connsiteY39" fmla="*/ 6486596 h 6858000"/>
              <a:gd name="connsiteX40" fmla="*/ 1288073 w 4151312"/>
              <a:gd name="connsiteY40" fmla="*/ 6457194 h 6858000"/>
              <a:gd name="connsiteX41" fmla="*/ 1302808 w 4151312"/>
              <a:gd name="connsiteY41" fmla="*/ 6457194 h 6858000"/>
              <a:gd name="connsiteX42" fmla="*/ 1302808 w 4151312"/>
              <a:gd name="connsiteY42" fmla="*/ 6422760 h 6858000"/>
              <a:gd name="connsiteX43" fmla="*/ 1293161 w 4151312"/>
              <a:gd name="connsiteY43" fmla="*/ 6421700 h 6858000"/>
              <a:gd name="connsiteX44" fmla="*/ 1796056 w 4151312"/>
              <a:gd name="connsiteY44" fmla="*/ 6420112 h 6858000"/>
              <a:gd name="connsiteX45" fmla="*/ 1791956 w 4151312"/>
              <a:gd name="connsiteY45" fmla="*/ 6420138 h 6858000"/>
              <a:gd name="connsiteX46" fmla="*/ 1732297 w 4151312"/>
              <a:gd name="connsiteY46" fmla="*/ 6483948 h 6858000"/>
              <a:gd name="connsiteX47" fmla="*/ 1770879 w 4151312"/>
              <a:gd name="connsiteY47" fmla="*/ 6541990 h 6858000"/>
              <a:gd name="connsiteX48" fmla="*/ 1857943 w 4151312"/>
              <a:gd name="connsiteY48" fmla="*/ 6509641 h 6858000"/>
              <a:gd name="connsiteX49" fmla="*/ 1821781 w 4151312"/>
              <a:gd name="connsiteY49" fmla="*/ 6505933 h 6858000"/>
              <a:gd name="connsiteX50" fmla="*/ 1802269 w 4151312"/>
              <a:gd name="connsiteY50" fmla="*/ 6518046 h 6858000"/>
              <a:gd name="connsiteX51" fmla="*/ 1768997 w 4151312"/>
              <a:gd name="connsiteY51" fmla="*/ 6494013 h 6858000"/>
              <a:gd name="connsiteX52" fmla="*/ 1860353 w 4151312"/>
              <a:gd name="connsiteY52" fmla="*/ 6494013 h 6858000"/>
              <a:gd name="connsiteX53" fmla="*/ 1860353 w 4151312"/>
              <a:gd name="connsiteY53" fmla="*/ 6492689 h 6858000"/>
              <a:gd name="connsiteX54" fmla="*/ 1796056 w 4151312"/>
              <a:gd name="connsiteY54" fmla="*/ 6420112 h 6858000"/>
              <a:gd name="connsiteX55" fmla="*/ 1574215 w 4151312"/>
              <a:gd name="connsiteY55" fmla="*/ 6420111 h 6858000"/>
              <a:gd name="connsiteX56" fmla="*/ 1521700 w 4151312"/>
              <a:gd name="connsiteY56" fmla="*/ 6434944 h 6858000"/>
              <a:gd name="connsiteX57" fmla="*/ 1535364 w 4151312"/>
              <a:gd name="connsiteY57" fmla="*/ 6460902 h 6858000"/>
              <a:gd name="connsiteX58" fmla="*/ 1572342 w 4151312"/>
              <a:gd name="connsiteY58" fmla="*/ 6449512 h 6858000"/>
              <a:gd name="connsiteX59" fmla="*/ 1592699 w 4151312"/>
              <a:gd name="connsiteY59" fmla="*/ 6463816 h 6858000"/>
              <a:gd name="connsiteX60" fmla="*/ 1592699 w 4151312"/>
              <a:gd name="connsiteY60" fmla="*/ 6465140 h 6858000"/>
              <a:gd name="connsiteX61" fmla="*/ 1584124 w 4151312"/>
              <a:gd name="connsiteY61" fmla="*/ 6472292 h 6858000"/>
              <a:gd name="connsiteX62" fmla="*/ 1560013 w 4151312"/>
              <a:gd name="connsiteY62" fmla="*/ 6472292 h 6858000"/>
              <a:gd name="connsiteX63" fmla="*/ 1515545 w 4151312"/>
              <a:gd name="connsiteY63" fmla="*/ 6509640 h 6858000"/>
              <a:gd name="connsiteX64" fmla="*/ 1515603 w 4151312"/>
              <a:gd name="connsiteY64" fmla="*/ 6510750 h 6858000"/>
              <a:gd name="connsiteX65" fmla="*/ 1558409 w 4151312"/>
              <a:gd name="connsiteY65" fmla="*/ 6547782 h 6858000"/>
              <a:gd name="connsiteX66" fmla="*/ 1592699 w 4151312"/>
              <a:gd name="connsiteY66" fmla="*/ 6533214 h 6858000"/>
              <a:gd name="connsiteX67" fmla="*/ 1592699 w 4151312"/>
              <a:gd name="connsiteY67" fmla="*/ 6544604 h 6858000"/>
              <a:gd name="connsiteX68" fmla="*/ 1627527 w 4151312"/>
              <a:gd name="connsiteY68" fmla="*/ 6544604 h 6858000"/>
              <a:gd name="connsiteX69" fmla="*/ 1627527 w 4151312"/>
              <a:gd name="connsiteY69" fmla="*/ 6464875 h 6858000"/>
              <a:gd name="connsiteX70" fmla="*/ 1574215 w 4151312"/>
              <a:gd name="connsiteY70" fmla="*/ 6420111 h 6858000"/>
              <a:gd name="connsiteX71" fmla="*/ 1153574 w 4151312"/>
              <a:gd name="connsiteY71" fmla="*/ 6420111 h 6858000"/>
              <a:gd name="connsiteX72" fmla="*/ 1101062 w 4151312"/>
              <a:gd name="connsiteY72" fmla="*/ 6434944 h 6858000"/>
              <a:gd name="connsiteX73" fmla="*/ 1114726 w 4151312"/>
              <a:gd name="connsiteY73" fmla="*/ 6460902 h 6858000"/>
              <a:gd name="connsiteX74" fmla="*/ 1151699 w 4151312"/>
              <a:gd name="connsiteY74" fmla="*/ 6449512 h 6858000"/>
              <a:gd name="connsiteX75" fmla="*/ 1172060 w 4151312"/>
              <a:gd name="connsiteY75" fmla="*/ 6463816 h 6858000"/>
              <a:gd name="connsiteX76" fmla="*/ 1172060 w 4151312"/>
              <a:gd name="connsiteY76" fmla="*/ 6465140 h 6858000"/>
              <a:gd name="connsiteX77" fmla="*/ 1163487 w 4151312"/>
              <a:gd name="connsiteY77" fmla="*/ 6472292 h 6858000"/>
              <a:gd name="connsiteX78" fmla="*/ 1139375 w 4151312"/>
              <a:gd name="connsiteY78" fmla="*/ 6472292 h 6858000"/>
              <a:gd name="connsiteX79" fmla="*/ 1094901 w 4151312"/>
              <a:gd name="connsiteY79" fmla="*/ 6509640 h 6858000"/>
              <a:gd name="connsiteX80" fmla="*/ 1094960 w 4151312"/>
              <a:gd name="connsiteY80" fmla="*/ 6510749 h 6858000"/>
              <a:gd name="connsiteX81" fmla="*/ 1137766 w 4151312"/>
              <a:gd name="connsiteY81" fmla="*/ 6547782 h 6858000"/>
              <a:gd name="connsiteX82" fmla="*/ 1172060 w 4151312"/>
              <a:gd name="connsiteY82" fmla="*/ 6533214 h 6858000"/>
              <a:gd name="connsiteX83" fmla="*/ 1172060 w 4151312"/>
              <a:gd name="connsiteY83" fmla="*/ 6544604 h 6858000"/>
              <a:gd name="connsiteX84" fmla="*/ 1206890 w 4151312"/>
              <a:gd name="connsiteY84" fmla="*/ 6544604 h 6858000"/>
              <a:gd name="connsiteX85" fmla="*/ 1206890 w 4151312"/>
              <a:gd name="connsiteY85" fmla="*/ 6464875 h 6858000"/>
              <a:gd name="connsiteX86" fmla="*/ 1153574 w 4151312"/>
              <a:gd name="connsiteY86" fmla="*/ 6420111 h 6858000"/>
              <a:gd name="connsiteX87" fmla="*/ 568575 w 4151312"/>
              <a:gd name="connsiteY87" fmla="*/ 6383429 h 6858000"/>
              <a:gd name="connsiteX88" fmla="*/ 568549 w 4151312"/>
              <a:gd name="connsiteY88" fmla="*/ 6520396 h 6858000"/>
              <a:gd name="connsiteX89" fmla="*/ 624511 w 4151312"/>
              <a:gd name="connsiteY89" fmla="*/ 6519097 h 6858000"/>
              <a:gd name="connsiteX90" fmla="*/ 618898 w 4151312"/>
              <a:gd name="connsiteY90" fmla="*/ 6402004 h 6858000"/>
              <a:gd name="connsiteX91" fmla="*/ 624479 w 4151312"/>
              <a:gd name="connsiteY91" fmla="*/ 6384725 h 6858000"/>
              <a:gd name="connsiteX92" fmla="*/ 568575 w 4151312"/>
              <a:gd name="connsiteY92" fmla="*/ 6383429 h 6858000"/>
              <a:gd name="connsiteX93" fmla="*/ 1659953 w 4151312"/>
              <a:gd name="connsiteY93" fmla="*/ 6377201 h 6858000"/>
              <a:gd name="connsiteX94" fmla="*/ 1659953 w 4151312"/>
              <a:gd name="connsiteY94" fmla="*/ 6423290 h 6858000"/>
              <a:gd name="connsiteX95" fmla="*/ 1640662 w 4151312"/>
              <a:gd name="connsiteY95" fmla="*/ 6423290 h 6858000"/>
              <a:gd name="connsiteX96" fmla="*/ 1640662 w 4151312"/>
              <a:gd name="connsiteY96" fmla="*/ 6452426 h 6858000"/>
              <a:gd name="connsiteX97" fmla="*/ 1659953 w 4151312"/>
              <a:gd name="connsiteY97" fmla="*/ 6452426 h 6858000"/>
              <a:gd name="connsiteX98" fmla="*/ 1659953 w 4151312"/>
              <a:gd name="connsiteY98" fmla="*/ 6518911 h 6858000"/>
              <a:gd name="connsiteX99" fmla="*/ 1695318 w 4151312"/>
              <a:gd name="connsiteY99" fmla="*/ 6546194 h 6858000"/>
              <a:gd name="connsiteX100" fmla="*/ 1722377 w 4151312"/>
              <a:gd name="connsiteY100" fmla="*/ 6544604 h 6858000"/>
              <a:gd name="connsiteX101" fmla="*/ 1722377 w 4151312"/>
              <a:gd name="connsiteY101" fmla="*/ 6515203 h 6858000"/>
              <a:gd name="connsiteX102" fmla="*/ 1706303 w 4151312"/>
              <a:gd name="connsiteY102" fmla="*/ 6515998 h 6858000"/>
              <a:gd name="connsiteX103" fmla="*/ 1694780 w 4151312"/>
              <a:gd name="connsiteY103" fmla="*/ 6507256 h 6858000"/>
              <a:gd name="connsiteX104" fmla="*/ 1694780 w 4151312"/>
              <a:gd name="connsiteY104" fmla="*/ 6452426 h 6858000"/>
              <a:gd name="connsiteX105" fmla="*/ 1721302 w 4151312"/>
              <a:gd name="connsiteY105" fmla="*/ 6452426 h 6858000"/>
              <a:gd name="connsiteX106" fmla="*/ 1721302 w 4151312"/>
              <a:gd name="connsiteY106" fmla="*/ 6423290 h 6858000"/>
              <a:gd name="connsiteX107" fmla="*/ 1694780 w 4151312"/>
              <a:gd name="connsiteY107" fmla="*/ 6423290 h 6858000"/>
              <a:gd name="connsiteX108" fmla="*/ 1694780 w 4151312"/>
              <a:gd name="connsiteY108" fmla="*/ 6377201 h 6858000"/>
              <a:gd name="connsiteX109" fmla="*/ 1884617 w 4151312"/>
              <a:gd name="connsiteY109" fmla="*/ 6359355 h 6858000"/>
              <a:gd name="connsiteX110" fmla="*/ 1884617 w 4151312"/>
              <a:gd name="connsiteY110" fmla="*/ 6392335 h 6858000"/>
              <a:gd name="connsiteX111" fmla="*/ 1893998 w 4151312"/>
              <a:gd name="connsiteY111" fmla="*/ 6392335 h 6858000"/>
              <a:gd name="connsiteX112" fmla="*/ 1893998 w 4151312"/>
              <a:gd name="connsiteY112" fmla="*/ 6373492 h 6858000"/>
              <a:gd name="connsiteX113" fmla="*/ 1898291 w 4151312"/>
              <a:gd name="connsiteY113" fmla="*/ 6385270 h 6858000"/>
              <a:gd name="connsiteX114" fmla="*/ 1905819 w 4151312"/>
              <a:gd name="connsiteY114" fmla="*/ 6385270 h 6858000"/>
              <a:gd name="connsiteX115" fmla="*/ 1910111 w 4151312"/>
              <a:gd name="connsiteY115" fmla="*/ 6373492 h 6858000"/>
              <a:gd name="connsiteX116" fmla="*/ 1910111 w 4151312"/>
              <a:gd name="connsiteY116" fmla="*/ 6392335 h 6858000"/>
              <a:gd name="connsiteX117" fmla="*/ 1919685 w 4151312"/>
              <a:gd name="connsiteY117" fmla="*/ 6392335 h 6858000"/>
              <a:gd name="connsiteX118" fmla="*/ 1919685 w 4151312"/>
              <a:gd name="connsiteY118" fmla="*/ 6359355 h 6858000"/>
              <a:gd name="connsiteX119" fmla="*/ 1907566 w 4151312"/>
              <a:gd name="connsiteY119" fmla="*/ 6359355 h 6858000"/>
              <a:gd name="connsiteX120" fmla="*/ 1902362 w 4151312"/>
              <a:gd name="connsiteY120" fmla="*/ 6373114 h 6858000"/>
              <a:gd name="connsiteX121" fmla="*/ 1897494 w 4151312"/>
              <a:gd name="connsiteY121" fmla="*/ 6359355 h 6858000"/>
              <a:gd name="connsiteX122" fmla="*/ 1850683 w 4151312"/>
              <a:gd name="connsiteY122" fmla="*/ 6359355 h 6858000"/>
              <a:gd name="connsiteX123" fmla="*/ 1850683 w 4151312"/>
              <a:gd name="connsiteY123" fmla="*/ 6367929 h 6858000"/>
              <a:gd name="connsiteX124" fmla="*/ 1860074 w 4151312"/>
              <a:gd name="connsiteY124" fmla="*/ 6367929 h 6858000"/>
              <a:gd name="connsiteX125" fmla="*/ 1860074 w 4151312"/>
              <a:gd name="connsiteY125" fmla="*/ 6392335 h 6858000"/>
              <a:gd name="connsiteX126" fmla="*/ 1869839 w 4151312"/>
              <a:gd name="connsiteY126" fmla="*/ 6392335 h 6858000"/>
              <a:gd name="connsiteX127" fmla="*/ 1869839 w 4151312"/>
              <a:gd name="connsiteY127" fmla="*/ 6367929 h 6858000"/>
              <a:gd name="connsiteX128" fmla="*/ 1879230 w 4151312"/>
              <a:gd name="connsiteY128" fmla="*/ 6367929 h 6858000"/>
              <a:gd name="connsiteX129" fmla="*/ 1879230 w 4151312"/>
              <a:gd name="connsiteY129" fmla="*/ 6359355 h 6858000"/>
              <a:gd name="connsiteX130" fmla="*/ 1352105 w 4151312"/>
              <a:gd name="connsiteY130" fmla="*/ 6359189 h 6858000"/>
              <a:gd name="connsiteX131" fmla="*/ 1329868 w 4151312"/>
              <a:gd name="connsiteY131" fmla="*/ 6381439 h 6858000"/>
              <a:gd name="connsiteX132" fmla="*/ 1352108 w 4151312"/>
              <a:gd name="connsiteY132" fmla="*/ 6403427 h 6858000"/>
              <a:gd name="connsiteX133" fmla="*/ 1374610 w 4151312"/>
              <a:gd name="connsiteY133" fmla="*/ 6381439 h 6858000"/>
              <a:gd name="connsiteX134" fmla="*/ 1374610 w 4151312"/>
              <a:gd name="connsiteY134" fmla="*/ 6381364 h 6858000"/>
              <a:gd name="connsiteX135" fmla="*/ 1352105 w 4151312"/>
              <a:gd name="connsiteY135" fmla="*/ 6359189 h 6858000"/>
              <a:gd name="connsiteX136" fmla="*/ 1041583 w 4151312"/>
              <a:gd name="connsiteY136" fmla="*/ 6359189 h 6858000"/>
              <a:gd name="connsiteX137" fmla="*/ 1041583 w 4151312"/>
              <a:gd name="connsiteY137" fmla="*/ 6544604 h 6858000"/>
              <a:gd name="connsiteX138" fmla="*/ 1076143 w 4151312"/>
              <a:gd name="connsiteY138" fmla="*/ 6544604 h 6858000"/>
              <a:gd name="connsiteX139" fmla="*/ 1076143 w 4151312"/>
              <a:gd name="connsiteY139" fmla="*/ 6359189 h 6858000"/>
              <a:gd name="connsiteX140" fmla="*/ 925239 w 4151312"/>
              <a:gd name="connsiteY140" fmla="*/ 6355990 h 6858000"/>
              <a:gd name="connsiteX141" fmla="*/ 832602 w 4151312"/>
              <a:gd name="connsiteY141" fmla="*/ 6451897 h 6858000"/>
              <a:gd name="connsiteX142" fmla="*/ 832623 w 4151312"/>
              <a:gd name="connsiteY142" fmla="*/ 6456990 h 6858000"/>
              <a:gd name="connsiteX143" fmla="*/ 930389 w 4151312"/>
              <a:gd name="connsiteY143" fmla="*/ 6547783 h 6858000"/>
              <a:gd name="connsiteX144" fmla="*/ 1022285 w 4151312"/>
              <a:gd name="connsiteY144" fmla="*/ 6478650 h 6858000"/>
              <a:gd name="connsiteX145" fmla="*/ 981294 w 4151312"/>
              <a:gd name="connsiteY145" fmla="*/ 6478650 h 6858000"/>
              <a:gd name="connsiteX146" fmla="*/ 930389 w 4151312"/>
              <a:gd name="connsiteY146" fmla="*/ 6513878 h 6858000"/>
              <a:gd name="connsiteX147" fmla="*/ 871450 w 4151312"/>
              <a:gd name="connsiteY147" fmla="*/ 6451897 h 6858000"/>
              <a:gd name="connsiteX148" fmla="*/ 930389 w 4151312"/>
              <a:gd name="connsiteY148" fmla="*/ 6389916 h 6858000"/>
              <a:gd name="connsiteX149" fmla="*/ 981294 w 4151312"/>
              <a:gd name="connsiteY149" fmla="*/ 6425144 h 6858000"/>
              <a:gd name="connsiteX150" fmla="*/ 1022285 w 4151312"/>
              <a:gd name="connsiteY150" fmla="*/ 6425144 h 6858000"/>
              <a:gd name="connsiteX151" fmla="*/ 930389 w 4151312"/>
              <a:gd name="connsiteY151" fmla="*/ 6356011 h 6858000"/>
              <a:gd name="connsiteX152" fmla="*/ 925239 w 4151312"/>
              <a:gd name="connsiteY152" fmla="*/ 6355990 h 6858000"/>
              <a:gd name="connsiteX153" fmla="*/ 651232 w 4151312"/>
              <a:gd name="connsiteY153" fmla="*/ 6336161 h 6858000"/>
              <a:gd name="connsiteX154" fmla="*/ 624479 w 4151312"/>
              <a:gd name="connsiteY154" fmla="*/ 6384726 h 6858000"/>
              <a:gd name="connsiteX155" fmla="*/ 742033 w 4151312"/>
              <a:gd name="connsiteY155" fmla="*/ 6451914 h 6858000"/>
              <a:gd name="connsiteX156" fmla="*/ 624512 w 4151312"/>
              <a:gd name="connsiteY156" fmla="*/ 6519097 h 6858000"/>
              <a:gd name="connsiteX157" fmla="*/ 651373 w 4151312"/>
              <a:gd name="connsiteY157" fmla="*/ 6567631 h 6858000"/>
              <a:gd name="connsiteX158" fmla="*/ 771228 w 4151312"/>
              <a:gd name="connsiteY158" fmla="*/ 6499136 h 6858000"/>
              <a:gd name="connsiteX159" fmla="*/ 742033 w 4151312"/>
              <a:gd name="connsiteY159" fmla="*/ 6451914 h 6858000"/>
              <a:gd name="connsiteX160" fmla="*/ 771227 w 4151312"/>
              <a:gd name="connsiteY160" fmla="*/ 6404692 h 6858000"/>
              <a:gd name="connsiteX161" fmla="*/ 651232 w 4151312"/>
              <a:gd name="connsiteY161" fmla="*/ 6336161 h 6858000"/>
              <a:gd name="connsiteX162" fmla="*/ 0 w 4151312"/>
              <a:gd name="connsiteY162" fmla="*/ 0 h 6858000"/>
              <a:gd name="connsiteX163" fmla="*/ 4151312 w 4151312"/>
              <a:gd name="connsiteY163" fmla="*/ 0 h 6858000"/>
              <a:gd name="connsiteX164" fmla="*/ 4151312 w 4151312"/>
              <a:gd name="connsiteY164" fmla="*/ 6858000 h 6858000"/>
              <a:gd name="connsiteX165" fmla="*/ 0 w 4151312"/>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151312"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4151312" y="0"/>
                </a:lnTo>
                <a:lnTo>
                  <a:pt x="4151312"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center icon to insert dark image</a:t>
            </a:r>
          </a:p>
        </p:txBody>
      </p:sp>
      <p:sp>
        <p:nvSpPr>
          <p:cNvPr id="2" name="Text Placeholder 9">
            <a:extLst>
              <a:ext uri="{FF2B5EF4-FFF2-40B4-BE49-F238E27FC236}">
                <a16:creationId xmlns:a16="http://schemas.microsoft.com/office/drawing/2014/main" id="{904DD49F-7200-BFF1-2A10-BA03C16B477D}"/>
              </a:ext>
            </a:extLst>
          </p:cNvPr>
          <p:cNvSpPr>
            <a:spLocks noGrp="1"/>
          </p:cNvSpPr>
          <p:nvPr>
            <p:ph type="body" sz="quarter" idx="13" hasCustomPrompt="1"/>
          </p:nvPr>
        </p:nvSpPr>
        <p:spPr>
          <a:xfrm>
            <a:off x="5232400" y="90893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 Avenir Pro 16pt</a:t>
            </a:r>
            <a:endParaRPr lang="en-GB"/>
          </a:p>
        </p:txBody>
      </p:sp>
      <p:sp>
        <p:nvSpPr>
          <p:cNvPr id="8" name="Text Placeholder 12">
            <a:extLst>
              <a:ext uri="{FF2B5EF4-FFF2-40B4-BE49-F238E27FC236}">
                <a16:creationId xmlns:a16="http://schemas.microsoft.com/office/drawing/2014/main" id="{24254A76-548D-ABB9-7DB9-02B84510A9FE}"/>
              </a:ext>
            </a:extLst>
          </p:cNvPr>
          <p:cNvSpPr>
            <a:spLocks noGrp="1"/>
          </p:cNvSpPr>
          <p:nvPr>
            <p:ph type="body" sz="quarter" idx="15" hasCustomPrompt="1"/>
          </p:nvPr>
        </p:nvSpPr>
        <p:spPr>
          <a:xfrm>
            <a:off x="5232400" y="1181195"/>
            <a:ext cx="2663825" cy="360362"/>
          </a:xfrm>
        </p:spPr>
        <p:txBody>
          <a:bodyPr/>
          <a:lstStyle>
            <a:lvl1pPr marL="0" indent="0">
              <a:buNone/>
              <a:defRPr/>
            </a:lvl1pPr>
          </a:lstStyle>
          <a:p>
            <a:pPr lvl="0"/>
            <a:r>
              <a:rPr lang="en-US"/>
              <a:t>Speaker Name 15pt</a:t>
            </a:r>
            <a:endParaRPr lang="en-GB"/>
          </a:p>
        </p:txBody>
      </p:sp>
      <p:sp>
        <p:nvSpPr>
          <p:cNvPr id="9" name="Rectangle 8">
            <a:extLst>
              <a:ext uri="{FF2B5EF4-FFF2-40B4-BE49-F238E27FC236}">
                <a16:creationId xmlns:a16="http://schemas.microsoft.com/office/drawing/2014/main" id="{85A22E35-39E8-D8C8-8792-D2A6F234BDB2}"/>
              </a:ext>
            </a:extLst>
          </p:cNvPr>
          <p:cNvSpPr/>
          <p:nvPr userDrawn="1"/>
        </p:nvSpPr>
        <p:spPr>
          <a:xfrm>
            <a:off x="10848975" y="6308725"/>
            <a:ext cx="1343025" cy="54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9">
            <a:extLst>
              <a:ext uri="{FF2B5EF4-FFF2-40B4-BE49-F238E27FC236}">
                <a16:creationId xmlns:a16="http://schemas.microsoft.com/office/drawing/2014/main" id="{8700E4EA-ED53-6710-2381-295DD293E1B6}"/>
              </a:ext>
            </a:extLst>
          </p:cNvPr>
          <p:cNvSpPr>
            <a:spLocks noGrp="1"/>
          </p:cNvSpPr>
          <p:nvPr>
            <p:ph type="body" sz="quarter" idx="22" hasCustomPrompt="1"/>
          </p:nvPr>
        </p:nvSpPr>
        <p:spPr>
          <a:xfrm>
            <a:off x="5232400" y="1813813"/>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2  Avenir Pro 16pt</a:t>
            </a:r>
            <a:endParaRPr lang="en-GB"/>
          </a:p>
        </p:txBody>
      </p:sp>
      <p:sp>
        <p:nvSpPr>
          <p:cNvPr id="12" name="Text Placeholder 12">
            <a:extLst>
              <a:ext uri="{FF2B5EF4-FFF2-40B4-BE49-F238E27FC236}">
                <a16:creationId xmlns:a16="http://schemas.microsoft.com/office/drawing/2014/main" id="{920ABA3B-52CD-F2D5-2E66-010C70068C27}"/>
              </a:ext>
            </a:extLst>
          </p:cNvPr>
          <p:cNvSpPr>
            <a:spLocks noGrp="1"/>
          </p:cNvSpPr>
          <p:nvPr>
            <p:ph type="body" sz="quarter" idx="23" hasCustomPrompt="1"/>
          </p:nvPr>
        </p:nvSpPr>
        <p:spPr>
          <a:xfrm>
            <a:off x="5232400" y="2086069"/>
            <a:ext cx="2663825" cy="360362"/>
          </a:xfrm>
        </p:spPr>
        <p:txBody>
          <a:bodyPr/>
          <a:lstStyle>
            <a:lvl1pPr marL="0" indent="0">
              <a:buNone/>
              <a:defRPr/>
            </a:lvl1pPr>
          </a:lstStyle>
          <a:p>
            <a:pPr lvl="0"/>
            <a:r>
              <a:rPr lang="en-US"/>
              <a:t>Speaker Name 15pt</a:t>
            </a:r>
            <a:endParaRPr lang="en-GB"/>
          </a:p>
        </p:txBody>
      </p:sp>
      <p:sp>
        <p:nvSpPr>
          <p:cNvPr id="13" name="Text Placeholder 9">
            <a:extLst>
              <a:ext uri="{FF2B5EF4-FFF2-40B4-BE49-F238E27FC236}">
                <a16:creationId xmlns:a16="http://schemas.microsoft.com/office/drawing/2014/main" id="{40AA1C17-5F97-8BDE-202D-2E9DF90F82C0}"/>
              </a:ext>
            </a:extLst>
          </p:cNvPr>
          <p:cNvSpPr>
            <a:spLocks noGrp="1"/>
          </p:cNvSpPr>
          <p:nvPr>
            <p:ph type="body" sz="quarter" idx="24" hasCustomPrompt="1"/>
          </p:nvPr>
        </p:nvSpPr>
        <p:spPr>
          <a:xfrm>
            <a:off x="5232400" y="270836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3 Avenir Pro 16pt</a:t>
            </a:r>
            <a:endParaRPr lang="en-GB"/>
          </a:p>
        </p:txBody>
      </p:sp>
      <p:sp>
        <p:nvSpPr>
          <p:cNvPr id="14" name="Text Placeholder 12">
            <a:extLst>
              <a:ext uri="{FF2B5EF4-FFF2-40B4-BE49-F238E27FC236}">
                <a16:creationId xmlns:a16="http://schemas.microsoft.com/office/drawing/2014/main" id="{AFE6F300-51E6-251C-C58E-2F1A1B2E0F61}"/>
              </a:ext>
            </a:extLst>
          </p:cNvPr>
          <p:cNvSpPr>
            <a:spLocks noGrp="1"/>
          </p:cNvSpPr>
          <p:nvPr>
            <p:ph type="body" sz="quarter" idx="25" hasCustomPrompt="1"/>
          </p:nvPr>
        </p:nvSpPr>
        <p:spPr>
          <a:xfrm>
            <a:off x="5232400" y="2980625"/>
            <a:ext cx="2663825" cy="360362"/>
          </a:xfrm>
        </p:spPr>
        <p:txBody>
          <a:bodyPr/>
          <a:lstStyle>
            <a:lvl1pPr marL="0" indent="0">
              <a:buNone/>
              <a:defRPr/>
            </a:lvl1pPr>
          </a:lstStyle>
          <a:p>
            <a:pPr lvl="0"/>
            <a:r>
              <a:rPr lang="en-US"/>
              <a:t>Speaker Name 15pt</a:t>
            </a:r>
            <a:endParaRPr lang="en-GB"/>
          </a:p>
        </p:txBody>
      </p:sp>
      <p:sp>
        <p:nvSpPr>
          <p:cNvPr id="15" name="Text Placeholder 9">
            <a:extLst>
              <a:ext uri="{FF2B5EF4-FFF2-40B4-BE49-F238E27FC236}">
                <a16:creationId xmlns:a16="http://schemas.microsoft.com/office/drawing/2014/main" id="{0DB1E516-D75C-258D-154F-FF5BF0059DB4}"/>
              </a:ext>
            </a:extLst>
          </p:cNvPr>
          <p:cNvSpPr>
            <a:spLocks noGrp="1"/>
          </p:cNvSpPr>
          <p:nvPr>
            <p:ph type="body" sz="quarter" idx="26" hasCustomPrompt="1"/>
          </p:nvPr>
        </p:nvSpPr>
        <p:spPr>
          <a:xfrm>
            <a:off x="5232400" y="3609276"/>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4 Avenir Pro 16pt</a:t>
            </a:r>
            <a:endParaRPr lang="en-GB"/>
          </a:p>
        </p:txBody>
      </p:sp>
      <p:sp>
        <p:nvSpPr>
          <p:cNvPr id="16" name="Text Placeholder 12">
            <a:extLst>
              <a:ext uri="{FF2B5EF4-FFF2-40B4-BE49-F238E27FC236}">
                <a16:creationId xmlns:a16="http://schemas.microsoft.com/office/drawing/2014/main" id="{A95DC8E2-952F-574D-9B03-7B60870706F6}"/>
              </a:ext>
            </a:extLst>
          </p:cNvPr>
          <p:cNvSpPr>
            <a:spLocks noGrp="1"/>
          </p:cNvSpPr>
          <p:nvPr>
            <p:ph type="body" sz="quarter" idx="27" hasCustomPrompt="1"/>
          </p:nvPr>
        </p:nvSpPr>
        <p:spPr>
          <a:xfrm>
            <a:off x="5232400" y="3881532"/>
            <a:ext cx="2663825" cy="360362"/>
          </a:xfrm>
        </p:spPr>
        <p:txBody>
          <a:bodyPr/>
          <a:lstStyle>
            <a:lvl1pPr marL="0" indent="0">
              <a:buNone/>
              <a:defRPr/>
            </a:lvl1pPr>
          </a:lstStyle>
          <a:p>
            <a:pPr lvl="0"/>
            <a:r>
              <a:rPr lang="en-US"/>
              <a:t>Speaker Name 15pt</a:t>
            </a:r>
            <a:endParaRPr lang="en-GB"/>
          </a:p>
        </p:txBody>
      </p:sp>
      <p:sp>
        <p:nvSpPr>
          <p:cNvPr id="17" name="Text Placeholder 9">
            <a:extLst>
              <a:ext uri="{FF2B5EF4-FFF2-40B4-BE49-F238E27FC236}">
                <a16:creationId xmlns:a16="http://schemas.microsoft.com/office/drawing/2014/main" id="{BA242158-90C6-8EDC-88DD-5C85A923BFA3}"/>
              </a:ext>
            </a:extLst>
          </p:cNvPr>
          <p:cNvSpPr>
            <a:spLocks noGrp="1"/>
          </p:cNvSpPr>
          <p:nvPr>
            <p:ph type="body" sz="quarter" idx="28" hasCustomPrompt="1"/>
          </p:nvPr>
        </p:nvSpPr>
        <p:spPr>
          <a:xfrm>
            <a:off x="5232400" y="4511770"/>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5 Avenir Pro 16pt</a:t>
            </a:r>
            <a:endParaRPr lang="en-GB"/>
          </a:p>
        </p:txBody>
      </p:sp>
      <p:sp>
        <p:nvSpPr>
          <p:cNvPr id="18" name="Text Placeholder 12">
            <a:extLst>
              <a:ext uri="{FF2B5EF4-FFF2-40B4-BE49-F238E27FC236}">
                <a16:creationId xmlns:a16="http://schemas.microsoft.com/office/drawing/2014/main" id="{6B2717EA-181E-5681-4CFD-B938554C56EA}"/>
              </a:ext>
            </a:extLst>
          </p:cNvPr>
          <p:cNvSpPr>
            <a:spLocks noGrp="1"/>
          </p:cNvSpPr>
          <p:nvPr>
            <p:ph type="body" sz="quarter" idx="29" hasCustomPrompt="1"/>
          </p:nvPr>
        </p:nvSpPr>
        <p:spPr>
          <a:xfrm>
            <a:off x="5232400" y="4784026"/>
            <a:ext cx="2663825" cy="360362"/>
          </a:xfrm>
        </p:spPr>
        <p:txBody>
          <a:bodyPr/>
          <a:lstStyle>
            <a:lvl1pPr marL="0" indent="0">
              <a:buNone/>
              <a:defRPr/>
            </a:lvl1pPr>
          </a:lstStyle>
          <a:p>
            <a:pPr lvl="0"/>
            <a:r>
              <a:rPr lang="en-US"/>
              <a:t>Speaker Name 15pt</a:t>
            </a:r>
            <a:endParaRPr lang="en-GB"/>
          </a:p>
        </p:txBody>
      </p:sp>
      <p:sp>
        <p:nvSpPr>
          <p:cNvPr id="19" name="Text Placeholder 9">
            <a:extLst>
              <a:ext uri="{FF2B5EF4-FFF2-40B4-BE49-F238E27FC236}">
                <a16:creationId xmlns:a16="http://schemas.microsoft.com/office/drawing/2014/main" id="{BBB43BEB-F2E3-4729-E3C4-033B9D038770}"/>
              </a:ext>
            </a:extLst>
          </p:cNvPr>
          <p:cNvSpPr>
            <a:spLocks noGrp="1"/>
          </p:cNvSpPr>
          <p:nvPr>
            <p:ph type="body" sz="quarter" idx="30" hasCustomPrompt="1"/>
          </p:nvPr>
        </p:nvSpPr>
        <p:spPr>
          <a:xfrm>
            <a:off x="5232400" y="5409501"/>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6 Avenir Pro 16pt</a:t>
            </a:r>
            <a:endParaRPr lang="en-GB"/>
          </a:p>
        </p:txBody>
      </p:sp>
      <p:sp>
        <p:nvSpPr>
          <p:cNvPr id="20" name="Text Placeholder 12">
            <a:extLst>
              <a:ext uri="{FF2B5EF4-FFF2-40B4-BE49-F238E27FC236}">
                <a16:creationId xmlns:a16="http://schemas.microsoft.com/office/drawing/2014/main" id="{DBA53FB6-1E59-A28B-7E3C-6372413C180F}"/>
              </a:ext>
            </a:extLst>
          </p:cNvPr>
          <p:cNvSpPr>
            <a:spLocks noGrp="1"/>
          </p:cNvSpPr>
          <p:nvPr>
            <p:ph type="body" sz="quarter" idx="31" hasCustomPrompt="1"/>
          </p:nvPr>
        </p:nvSpPr>
        <p:spPr>
          <a:xfrm>
            <a:off x="5232400" y="5681757"/>
            <a:ext cx="2663825" cy="360362"/>
          </a:xfrm>
        </p:spPr>
        <p:txBody>
          <a:bodyPr/>
          <a:lstStyle>
            <a:lvl1pPr marL="0" indent="0">
              <a:buNone/>
              <a:defRPr/>
            </a:lvl1pPr>
          </a:lstStyle>
          <a:p>
            <a:pPr lvl="0"/>
            <a:r>
              <a:rPr lang="en-US"/>
              <a:t>Speaker Name 15pt</a:t>
            </a:r>
            <a:endParaRPr lang="en-GB"/>
          </a:p>
        </p:txBody>
      </p:sp>
      <p:sp>
        <p:nvSpPr>
          <p:cNvPr id="21" name="Text Placeholder 9">
            <a:extLst>
              <a:ext uri="{FF2B5EF4-FFF2-40B4-BE49-F238E27FC236}">
                <a16:creationId xmlns:a16="http://schemas.microsoft.com/office/drawing/2014/main" id="{F13B60C7-A30D-3E17-E546-058B3168FBCE}"/>
              </a:ext>
            </a:extLst>
          </p:cNvPr>
          <p:cNvSpPr>
            <a:spLocks noGrp="1"/>
          </p:cNvSpPr>
          <p:nvPr>
            <p:ph type="body" sz="quarter" idx="32" hasCustomPrompt="1"/>
          </p:nvPr>
        </p:nvSpPr>
        <p:spPr>
          <a:xfrm>
            <a:off x="8975725" y="90893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7 Avenir Pro 16pt</a:t>
            </a:r>
            <a:endParaRPr lang="en-GB"/>
          </a:p>
        </p:txBody>
      </p:sp>
      <p:sp>
        <p:nvSpPr>
          <p:cNvPr id="22" name="Text Placeholder 12">
            <a:extLst>
              <a:ext uri="{FF2B5EF4-FFF2-40B4-BE49-F238E27FC236}">
                <a16:creationId xmlns:a16="http://schemas.microsoft.com/office/drawing/2014/main" id="{7F5E6EBC-119E-E644-4C5C-BFD61EBE17EA}"/>
              </a:ext>
            </a:extLst>
          </p:cNvPr>
          <p:cNvSpPr>
            <a:spLocks noGrp="1"/>
          </p:cNvSpPr>
          <p:nvPr>
            <p:ph type="body" sz="quarter" idx="33" hasCustomPrompt="1"/>
          </p:nvPr>
        </p:nvSpPr>
        <p:spPr>
          <a:xfrm>
            <a:off x="8975725" y="1181195"/>
            <a:ext cx="2663825" cy="360362"/>
          </a:xfrm>
        </p:spPr>
        <p:txBody>
          <a:bodyPr/>
          <a:lstStyle>
            <a:lvl1pPr marL="0" indent="0">
              <a:buNone/>
              <a:defRPr/>
            </a:lvl1pPr>
          </a:lstStyle>
          <a:p>
            <a:pPr lvl="0"/>
            <a:r>
              <a:rPr lang="en-US"/>
              <a:t>Speaker Name 15pt</a:t>
            </a:r>
            <a:endParaRPr lang="en-GB"/>
          </a:p>
        </p:txBody>
      </p:sp>
      <p:sp>
        <p:nvSpPr>
          <p:cNvPr id="23" name="Text Placeholder 9">
            <a:extLst>
              <a:ext uri="{FF2B5EF4-FFF2-40B4-BE49-F238E27FC236}">
                <a16:creationId xmlns:a16="http://schemas.microsoft.com/office/drawing/2014/main" id="{401DECB5-DEB3-E4A4-2232-6F1F2D88A5D8}"/>
              </a:ext>
            </a:extLst>
          </p:cNvPr>
          <p:cNvSpPr>
            <a:spLocks noGrp="1"/>
          </p:cNvSpPr>
          <p:nvPr>
            <p:ph type="body" sz="quarter" idx="34" hasCustomPrompt="1"/>
          </p:nvPr>
        </p:nvSpPr>
        <p:spPr>
          <a:xfrm>
            <a:off x="8975725" y="1813813"/>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8  Avenir Pro 16pt</a:t>
            </a:r>
            <a:endParaRPr lang="en-GB"/>
          </a:p>
        </p:txBody>
      </p:sp>
      <p:sp>
        <p:nvSpPr>
          <p:cNvPr id="24" name="Text Placeholder 12">
            <a:extLst>
              <a:ext uri="{FF2B5EF4-FFF2-40B4-BE49-F238E27FC236}">
                <a16:creationId xmlns:a16="http://schemas.microsoft.com/office/drawing/2014/main" id="{21D9D621-C176-8343-F645-AF4D83E2BD81}"/>
              </a:ext>
            </a:extLst>
          </p:cNvPr>
          <p:cNvSpPr>
            <a:spLocks noGrp="1"/>
          </p:cNvSpPr>
          <p:nvPr>
            <p:ph type="body" sz="quarter" idx="35" hasCustomPrompt="1"/>
          </p:nvPr>
        </p:nvSpPr>
        <p:spPr>
          <a:xfrm>
            <a:off x="8975725" y="2086069"/>
            <a:ext cx="2663825" cy="360362"/>
          </a:xfrm>
        </p:spPr>
        <p:txBody>
          <a:bodyPr/>
          <a:lstStyle>
            <a:lvl1pPr marL="0" indent="0">
              <a:buNone/>
              <a:defRPr/>
            </a:lvl1pPr>
          </a:lstStyle>
          <a:p>
            <a:pPr lvl="0"/>
            <a:r>
              <a:rPr lang="en-US"/>
              <a:t>Speaker Name 15pt</a:t>
            </a:r>
            <a:endParaRPr lang="en-GB"/>
          </a:p>
        </p:txBody>
      </p:sp>
      <p:sp>
        <p:nvSpPr>
          <p:cNvPr id="25" name="Text Placeholder 9">
            <a:extLst>
              <a:ext uri="{FF2B5EF4-FFF2-40B4-BE49-F238E27FC236}">
                <a16:creationId xmlns:a16="http://schemas.microsoft.com/office/drawing/2014/main" id="{ECA4A4FD-0ACA-7F48-6D43-334EFA97791E}"/>
              </a:ext>
            </a:extLst>
          </p:cNvPr>
          <p:cNvSpPr>
            <a:spLocks noGrp="1"/>
          </p:cNvSpPr>
          <p:nvPr>
            <p:ph type="body" sz="quarter" idx="36" hasCustomPrompt="1"/>
          </p:nvPr>
        </p:nvSpPr>
        <p:spPr>
          <a:xfrm>
            <a:off x="8975725" y="2708369"/>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9 Avenir Pro 16pt</a:t>
            </a:r>
            <a:endParaRPr lang="en-GB"/>
          </a:p>
        </p:txBody>
      </p:sp>
      <p:sp>
        <p:nvSpPr>
          <p:cNvPr id="26" name="Text Placeholder 12">
            <a:extLst>
              <a:ext uri="{FF2B5EF4-FFF2-40B4-BE49-F238E27FC236}">
                <a16:creationId xmlns:a16="http://schemas.microsoft.com/office/drawing/2014/main" id="{792AC346-C547-570D-541F-0B294A0CA5E5}"/>
              </a:ext>
            </a:extLst>
          </p:cNvPr>
          <p:cNvSpPr>
            <a:spLocks noGrp="1"/>
          </p:cNvSpPr>
          <p:nvPr>
            <p:ph type="body" sz="quarter" idx="37" hasCustomPrompt="1"/>
          </p:nvPr>
        </p:nvSpPr>
        <p:spPr>
          <a:xfrm>
            <a:off x="8975725" y="2980625"/>
            <a:ext cx="2663825" cy="360362"/>
          </a:xfrm>
        </p:spPr>
        <p:txBody>
          <a:bodyPr/>
          <a:lstStyle>
            <a:lvl1pPr marL="0" indent="0">
              <a:buNone/>
              <a:defRPr/>
            </a:lvl1pPr>
          </a:lstStyle>
          <a:p>
            <a:pPr lvl="0"/>
            <a:r>
              <a:rPr lang="en-US"/>
              <a:t>Speaker Name 15pt</a:t>
            </a:r>
            <a:endParaRPr lang="en-GB"/>
          </a:p>
        </p:txBody>
      </p:sp>
      <p:sp>
        <p:nvSpPr>
          <p:cNvPr id="27" name="Text Placeholder 9">
            <a:extLst>
              <a:ext uri="{FF2B5EF4-FFF2-40B4-BE49-F238E27FC236}">
                <a16:creationId xmlns:a16="http://schemas.microsoft.com/office/drawing/2014/main" id="{CEAF6484-F23D-EA59-D6CA-33BDB4596246}"/>
              </a:ext>
            </a:extLst>
          </p:cNvPr>
          <p:cNvSpPr>
            <a:spLocks noGrp="1"/>
          </p:cNvSpPr>
          <p:nvPr>
            <p:ph type="body" sz="quarter" idx="38" hasCustomPrompt="1"/>
          </p:nvPr>
        </p:nvSpPr>
        <p:spPr>
          <a:xfrm>
            <a:off x="8975725" y="3609276"/>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10 Avenir Pro 16pt</a:t>
            </a:r>
            <a:endParaRPr lang="en-GB"/>
          </a:p>
        </p:txBody>
      </p:sp>
      <p:sp>
        <p:nvSpPr>
          <p:cNvPr id="28" name="Text Placeholder 12">
            <a:extLst>
              <a:ext uri="{FF2B5EF4-FFF2-40B4-BE49-F238E27FC236}">
                <a16:creationId xmlns:a16="http://schemas.microsoft.com/office/drawing/2014/main" id="{E3B155F2-F419-B7F4-3EDD-3A7DCFEE0A28}"/>
              </a:ext>
            </a:extLst>
          </p:cNvPr>
          <p:cNvSpPr>
            <a:spLocks noGrp="1"/>
          </p:cNvSpPr>
          <p:nvPr>
            <p:ph type="body" sz="quarter" idx="39" hasCustomPrompt="1"/>
          </p:nvPr>
        </p:nvSpPr>
        <p:spPr>
          <a:xfrm>
            <a:off x="8975725" y="3881532"/>
            <a:ext cx="2663825" cy="360362"/>
          </a:xfrm>
        </p:spPr>
        <p:txBody>
          <a:bodyPr/>
          <a:lstStyle>
            <a:lvl1pPr marL="0" indent="0">
              <a:buNone/>
              <a:defRPr/>
            </a:lvl1pPr>
          </a:lstStyle>
          <a:p>
            <a:pPr lvl="0"/>
            <a:r>
              <a:rPr lang="en-US"/>
              <a:t>Speaker Name 15pt</a:t>
            </a:r>
            <a:endParaRPr lang="en-GB"/>
          </a:p>
        </p:txBody>
      </p:sp>
      <p:sp>
        <p:nvSpPr>
          <p:cNvPr id="29" name="Text Placeholder 9">
            <a:extLst>
              <a:ext uri="{FF2B5EF4-FFF2-40B4-BE49-F238E27FC236}">
                <a16:creationId xmlns:a16="http://schemas.microsoft.com/office/drawing/2014/main" id="{1B5A2B92-6A29-5F58-5968-E6C55AB80B0A}"/>
              </a:ext>
            </a:extLst>
          </p:cNvPr>
          <p:cNvSpPr>
            <a:spLocks noGrp="1"/>
          </p:cNvSpPr>
          <p:nvPr>
            <p:ph type="body" sz="quarter" idx="40" hasCustomPrompt="1"/>
          </p:nvPr>
        </p:nvSpPr>
        <p:spPr>
          <a:xfrm>
            <a:off x="8975725" y="4511770"/>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11 Avenir Pro 16pt</a:t>
            </a:r>
            <a:endParaRPr lang="en-GB"/>
          </a:p>
        </p:txBody>
      </p:sp>
      <p:sp>
        <p:nvSpPr>
          <p:cNvPr id="30" name="Text Placeholder 12">
            <a:extLst>
              <a:ext uri="{FF2B5EF4-FFF2-40B4-BE49-F238E27FC236}">
                <a16:creationId xmlns:a16="http://schemas.microsoft.com/office/drawing/2014/main" id="{DC3F1F9D-9AA0-ADE6-C61A-CFA5751C4948}"/>
              </a:ext>
            </a:extLst>
          </p:cNvPr>
          <p:cNvSpPr>
            <a:spLocks noGrp="1"/>
          </p:cNvSpPr>
          <p:nvPr>
            <p:ph type="body" sz="quarter" idx="41" hasCustomPrompt="1"/>
          </p:nvPr>
        </p:nvSpPr>
        <p:spPr>
          <a:xfrm>
            <a:off x="8975725" y="4784026"/>
            <a:ext cx="2663825" cy="360362"/>
          </a:xfrm>
        </p:spPr>
        <p:txBody>
          <a:bodyPr/>
          <a:lstStyle>
            <a:lvl1pPr marL="0" indent="0">
              <a:buNone/>
              <a:defRPr/>
            </a:lvl1pPr>
          </a:lstStyle>
          <a:p>
            <a:pPr lvl="0"/>
            <a:r>
              <a:rPr lang="en-US"/>
              <a:t>Speaker Name 15pt</a:t>
            </a:r>
            <a:endParaRPr lang="en-GB"/>
          </a:p>
        </p:txBody>
      </p:sp>
      <p:sp>
        <p:nvSpPr>
          <p:cNvPr id="31" name="Text Placeholder 9">
            <a:extLst>
              <a:ext uri="{FF2B5EF4-FFF2-40B4-BE49-F238E27FC236}">
                <a16:creationId xmlns:a16="http://schemas.microsoft.com/office/drawing/2014/main" id="{80FCEB47-247B-36B3-395E-CE025CC66F13}"/>
              </a:ext>
            </a:extLst>
          </p:cNvPr>
          <p:cNvSpPr>
            <a:spLocks noGrp="1"/>
          </p:cNvSpPr>
          <p:nvPr>
            <p:ph type="body" sz="quarter" idx="42" hasCustomPrompt="1"/>
          </p:nvPr>
        </p:nvSpPr>
        <p:spPr>
          <a:xfrm>
            <a:off x="8975725" y="5409501"/>
            <a:ext cx="2663825" cy="360362"/>
          </a:xfrm>
          <a:prstGeom prst="rect">
            <a:avLst/>
          </a:prstGeom>
        </p:spPr>
        <p:txBody>
          <a:bodyPr lIns="0" tIns="0" rIns="0" bIns="0">
            <a:noAutofit/>
          </a:bodyPr>
          <a:lstStyle>
            <a:lvl1pPr marL="0" indent="0">
              <a:lnSpc>
                <a:spcPct val="90000"/>
              </a:lnSpc>
              <a:buNone/>
              <a:defRPr sz="1600">
                <a:solidFill>
                  <a:schemeClr val="accent1"/>
                </a:solidFill>
                <a:latin typeface="+mj-lt"/>
              </a:defRPr>
            </a:lvl1pPr>
          </a:lstStyle>
          <a:p>
            <a:pPr lvl="0"/>
            <a:r>
              <a:rPr lang="en-US"/>
              <a:t>Section 12 Avenir Pro 16pt</a:t>
            </a:r>
            <a:endParaRPr lang="en-GB"/>
          </a:p>
        </p:txBody>
      </p:sp>
      <p:sp>
        <p:nvSpPr>
          <p:cNvPr id="32" name="Text Placeholder 12">
            <a:extLst>
              <a:ext uri="{FF2B5EF4-FFF2-40B4-BE49-F238E27FC236}">
                <a16:creationId xmlns:a16="http://schemas.microsoft.com/office/drawing/2014/main" id="{5D5E22BF-D9C7-B107-2988-3AB9C9141CDC}"/>
              </a:ext>
            </a:extLst>
          </p:cNvPr>
          <p:cNvSpPr>
            <a:spLocks noGrp="1"/>
          </p:cNvSpPr>
          <p:nvPr>
            <p:ph type="body" sz="quarter" idx="43" hasCustomPrompt="1"/>
          </p:nvPr>
        </p:nvSpPr>
        <p:spPr>
          <a:xfrm>
            <a:off x="8975725" y="5681757"/>
            <a:ext cx="2663825" cy="360362"/>
          </a:xfrm>
        </p:spPr>
        <p:txBody>
          <a:bodyPr/>
          <a:lstStyle>
            <a:lvl1pPr marL="0" indent="0">
              <a:buNone/>
              <a:defRPr/>
            </a:lvl1pPr>
          </a:lstStyle>
          <a:p>
            <a:pPr lvl="0"/>
            <a:r>
              <a:rPr lang="en-US"/>
              <a:t>Speaker Name 15pt</a:t>
            </a:r>
            <a:endParaRPr lang="en-GB"/>
          </a:p>
        </p:txBody>
      </p:sp>
      <p:sp>
        <p:nvSpPr>
          <p:cNvPr id="3" name="Text Placeholder 12">
            <a:extLst>
              <a:ext uri="{FF2B5EF4-FFF2-40B4-BE49-F238E27FC236}">
                <a16:creationId xmlns:a16="http://schemas.microsoft.com/office/drawing/2014/main" id="{F5901797-6CF8-474D-5966-88001DA92D47}"/>
              </a:ext>
            </a:extLst>
          </p:cNvPr>
          <p:cNvSpPr>
            <a:spLocks noGrp="1"/>
          </p:cNvSpPr>
          <p:nvPr>
            <p:ph type="body" sz="quarter" idx="21" hasCustomPrompt="1"/>
          </p:nvPr>
        </p:nvSpPr>
        <p:spPr>
          <a:xfrm>
            <a:off x="550864" y="908939"/>
            <a:ext cx="2808286" cy="539751"/>
          </a:xfrm>
        </p:spPr>
        <p:txBody>
          <a:bodyPr tIns="0" anchor="t" anchorCtr="0"/>
          <a:lstStyle>
            <a:lvl1pPr marL="0" indent="0" algn="l">
              <a:lnSpc>
                <a:spcPct val="85000"/>
              </a:lnSpc>
              <a:buNone/>
              <a:defRPr sz="3600" spc="0" baseline="0">
                <a:solidFill>
                  <a:schemeClr val="accent3"/>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Agenda</a:t>
            </a:r>
          </a:p>
        </p:txBody>
      </p:sp>
    </p:spTree>
    <p:extLst>
      <p:ext uri="{BB962C8B-B14F-4D97-AF65-F5344CB8AC3E}">
        <p14:creationId xmlns:p14="http://schemas.microsoft.com/office/powerpoint/2010/main" val="15153428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534059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45B5A2C8-67E4-384B-2E57-D41D53E41A9F}"/>
              </a:ext>
            </a:extLst>
          </p:cNvPr>
          <p:cNvSpPr>
            <a:spLocks noGrp="1"/>
          </p:cNvSpPr>
          <p:nvPr>
            <p:ph type="body" sz="quarter" idx="15"/>
          </p:nvPr>
        </p:nvSpPr>
        <p:spPr>
          <a:xfrm>
            <a:off x="6167438" y="1808163"/>
            <a:ext cx="5076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5460908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CF79B565-DB41-54E3-E8CF-A38FFA9BA18A}"/>
              </a:ext>
            </a:extLst>
          </p:cNvPr>
          <p:cNvSpPr>
            <a:spLocks noGrp="1"/>
          </p:cNvSpPr>
          <p:nvPr>
            <p:ph type="body" sz="quarter" idx="16"/>
          </p:nvPr>
        </p:nvSpPr>
        <p:spPr>
          <a:xfrm>
            <a:off x="4295151"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7" name="Text Placeholder 12">
            <a:extLst>
              <a:ext uri="{FF2B5EF4-FFF2-40B4-BE49-F238E27FC236}">
                <a16:creationId xmlns:a16="http://schemas.microsoft.com/office/drawing/2014/main" id="{6859DFB9-0FCD-A2DA-D7CC-B515A2628778}"/>
              </a:ext>
            </a:extLst>
          </p:cNvPr>
          <p:cNvSpPr>
            <a:spLocks noGrp="1"/>
          </p:cNvSpPr>
          <p:nvPr>
            <p:ph type="body" sz="quarter" idx="17"/>
          </p:nvPr>
        </p:nvSpPr>
        <p:spPr>
          <a:xfrm>
            <a:off x="8039438"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196757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2714209"/>
            <a:ext cx="3204000" cy="1084842"/>
          </a:xfrm>
        </p:spPr>
        <p:txBody>
          <a:bodyPr/>
          <a:lstStyle>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endParaRPr lang="en-GB" dirty="0"/>
          </a:p>
        </p:txBody>
      </p:sp>
      <p:sp>
        <p:nvSpPr>
          <p:cNvPr id="5" name="Text Placeholder 12">
            <a:extLst>
              <a:ext uri="{FF2B5EF4-FFF2-40B4-BE49-F238E27FC236}">
                <a16:creationId xmlns:a16="http://schemas.microsoft.com/office/drawing/2014/main" id="{1A11780E-7970-3D6A-560B-8FC352EB4BDB}"/>
              </a:ext>
            </a:extLst>
          </p:cNvPr>
          <p:cNvSpPr>
            <a:spLocks noGrp="1"/>
          </p:cNvSpPr>
          <p:nvPr>
            <p:ph type="body" sz="quarter" idx="15"/>
          </p:nvPr>
        </p:nvSpPr>
        <p:spPr>
          <a:xfrm>
            <a:off x="4295775" y="2714209"/>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6" name="Text Placeholder 12">
            <a:extLst>
              <a:ext uri="{FF2B5EF4-FFF2-40B4-BE49-F238E27FC236}">
                <a16:creationId xmlns:a16="http://schemas.microsoft.com/office/drawing/2014/main" id="{1EF9E0E2-8309-0399-0C77-0B68A918E11E}"/>
              </a:ext>
            </a:extLst>
          </p:cNvPr>
          <p:cNvSpPr>
            <a:spLocks noGrp="1"/>
          </p:cNvSpPr>
          <p:nvPr>
            <p:ph type="body" sz="quarter" idx="16"/>
          </p:nvPr>
        </p:nvSpPr>
        <p:spPr>
          <a:xfrm>
            <a:off x="8040688" y="2714209"/>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5" name="Picture Placeholder 15">
            <a:extLst>
              <a:ext uri="{FF2B5EF4-FFF2-40B4-BE49-F238E27FC236}">
                <a16:creationId xmlns:a16="http://schemas.microsoft.com/office/drawing/2014/main" id="{CF8728D3-981A-EB49-C69E-EF522D4902BC}"/>
              </a:ext>
            </a:extLst>
          </p:cNvPr>
          <p:cNvSpPr>
            <a:spLocks noGrp="1"/>
          </p:cNvSpPr>
          <p:nvPr>
            <p:ph type="pic" sz="quarter" idx="23" hasCustomPrompt="1"/>
          </p:nvPr>
        </p:nvSpPr>
        <p:spPr>
          <a:xfrm>
            <a:off x="550863" y="1815305"/>
            <a:ext cx="360362" cy="360362"/>
          </a:xfrm>
          <a:noFill/>
          <a:ln>
            <a:noFill/>
          </a:ln>
        </p:spPr>
        <p:txBody>
          <a:bodyPr anchor="ctr" anchorCtr="0"/>
          <a:lstStyle>
            <a:lvl1pPr marL="0" indent="0" algn="ctr">
              <a:buNone/>
              <a:defRPr sz="1050">
                <a:solidFill>
                  <a:schemeClr val="accent1"/>
                </a:solidFill>
                <a:latin typeface="+mn-lt"/>
              </a:defRPr>
            </a:lvl1pPr>
          </a:lstStyle>
          <a:p>
            <a:pPr lvl="0"/>
            <a:r>
              <a:rPr lang="en-GB"/>
              <a:t>icon</a:t>
            </a:r>
          </a:p>
        </p:txBody>
      </p:sp>
      <p:sp>
        <p:nvSpPr>
          <p:cNvPr id="16" name="Picture Placeholder 15">
            <a:extLst>
              <a:ext uri="{FF2B5EF4-FFF2-40B4-BE49-F238E27FC236}">
                <a16:creationId xmlns:a16="http://schemas.microsoft.com/office/drawing/2014/main" id="{BBE6A814-2537-6045-0FBD-C8F2204C95ED}"/>
              </a:ext>
            </a:extLst>
          </p:cNvPr>
          <p:cNvSpPr>
            <a:spLocks noGrp="1"/>
          </p:cNvSpPr>
          <p:nvPr>
            <p:ph type="pic" sz="quarter" idx="24" hasCustomPrompt="1"/>
          </p:nvPr>
        </p:nvSpPr>
        <p:spPr>
          <a:xfrm>
            <a:off x="4295776" y="1815305"/>
            <a:ext cx="360362" cy="360362"/>
          </a:xfrm>
          <a:noFill/>
          <a:ln>
            <a:noFill/>
          </a:ln>
        </p:spPr>
        <p:txBody>
          <a:bodyPr anchor="ctr" anchorCtr="0"/>
          <a:lstStyle>
            <a:lvl1pPr marL="0" indent="0" algn="ctr">
              <a:buNone/>
              <a:defRPr sz="1050">
                <a:solidFill>
                  <a:schemeClr val="accent1"/>
                </a:solidFill>
                <a:latin typeface="+mn-lt"/>
              </a:defRPr>
            </a:lvl1pPr>
          </a:lstStyle>
          <a:p>
            <a:pPr lvl="0"/>
            <a:r>
              <a:rPr lang="en-GB"/>
              <a:t>icon</a:t>
            </a:r>
          </a:p>
        </p:txBody>
      </p:sp>
      <p:sp>
        <p:nvSpPr>
          <p:cNvPr id="17" name="Picture Placeholder 15">
            <a:extLst>
              <a:ext uri="{FF2B5EF4-FFF2-40B4-BE49-F238E27FC236}">
                <a16:creationId xmlns:a16="http://schemas.microsoft.com/office/drawing/2014/main" id="{BC2AAACA-6016-AC70-03D0-56B026D5A52C}"/>
              </a:ext>
            </a:extLst>
          </p:cNvPr>
          <p:cNvSpPr>
            <a:spLocks noGrp="1"/>
          </p:cNvSpPr>
          <p:nvPr>
            <p:ph type="pic" sz="quarter" idx="25" hasCustomPrompt="1"/>
          </p:nvPr>
        </p:nvSpPr>
        <p:spPr>
          <a:xfrm>
            <a:off x="8040687" y="1815305"/>
            <a:ext cx="360362" cy="360362"/>
          </a:xfrm>
          <a:noFill/>
          <a:ln>
            <a:noFill/>
          </a:ln>
        </p:spPr>
        <p:txBody>
          <a:bodyPr anchor="ctr" anchorCtr="0"/>
          <a:lstStyle>
            <a:lvl1pPr marL="0" indent="0" algn="ctr">
              <a:buNone/>
              <a:defRPr sz="1050">
                <a:solidFill>
                  <a:schemeClr val="accent1"/>
                </a:solidFill>
                <a:latin typeface="+mn-lt"/>
              </a:defRPr>
            </a:lvl1pPr>
          </a:lstStyle>
          <a:p>
            <a:pPr lvl="0"/>
            <a:r>
              <a:rPr lang="en-GB"/>
              <a:t>icon</a:t>
            </a:r>
          </a:p>
        </p:txBody>
      </p:sp>
      <p:sp>
        <p:nvSpPr>
          <p:cNvPr id="18" name="Picture Placeholder 15">
            <a:extLst>
              <a:ext uri="{FF2B5EF4-FFF2-40B4-BE49-F238E27FC236}">
                <a16:creationId xmlns:a16="http://schemas.microsoft.com/office/drawing/2014/main" id="{FBDFD7A6-615C-DED2-47F9-F2F6DD4A926A}"/>
              </a:ext>
            </a:extLst>
          </p:cNvPr>
          <p:cNvSpPr>
            <a:spLocks noGrp="1"/>
          </p:cNvSpPr>
          <p:nvPr>
            <p:ph type="pic" sz="quarter" idx="26" hasCustomPrompt="1"/>
          </p:nvPr>
        </p:nvSpPr>
        <p:spPr>
          <a:xfrm>
            <a:off x="550863" y="3975101"/>
            <a:ext cx="360362" cy="360362"/>
          </a:xfrm>
          <a:noFill/>
          <a:ln>
            <a:noFill/>
          </a:ln>
        </p:spPr>
        <p:txBody>
          <a:bodyPr anchor="ctr" anchorCtr="0"/>
          <a:lstStyle>
            <a:lvl1pPr marL="0" indent="0" algn="ctr">
              <a:buNone/>
              <a:defRPr sz="1050">
                <a:solidFill>
                  <a:schemeClr val="accent1"/>
                </a:solidFill>
                <a:latin typeface="+mn-lt"/>
              </a:defRPr>
            </a:lvl1pPr>
          </a:lstStyle>
          <a:p>
            <a:pPr lvl="0"/>
            <a:r>
              <a:rPr lang="en-GB"/>
              <a:t>icon</a:t>
            </a:r>
          </a:p>
        </p:txBody>
      </p:sp>
      <p:sp>
        <p:nvSpPr>
          <p:cNvPr id="19" name="Picture Placeholder 15">
            <a:extLst>
              <a:ext uri="{FF2B5EF4-FFF2-40B4-BE49-F238E27FC236}">
                <a16:creationId xmlns:a16="http://schemas.microsoft.com/office/drawing/2014/main" id="{94728C11-8074-D1BE-B9D0-CB027FAF714D}"/>
              </a:ext>
            </a:extLst>
          </p:cNvPr>
          <p:cNvSpPr>
            <a:spLocks noGrp="1"/>
          </p:cNvSpPr>
          <p:nvPr>
            <p:ph type="pic" sz="quarter" idx="27" hasCustomPrompt="1"/>
          </p:nvPr>
        </p:nvSpPr>
        <p:spPr>
          <a:xfrm>
            <a:off x="4295776" y="3975101"/>
            <a:ext cx="360362" cy="360362"/>
          </a:xfrm>
          <a:noFill/>
          <a:ln>
            <a:noFill/>
          </a:ln>
        </p:spPr>
        <p:txBody>
          <a:bodyPr anchor="ctr" anchorCtr="0"/>
          <a:lstStyle>
            <a:lvl1pPr marL="0" indent="0" algn="ctr">
              <a:buNone/>
              <a:defRPr sz="1050">
                <a:solidFill>
                  <a:schemeClr val="accent1"/>
                </a:solidFill>
                <a:latin typeface="+mn-lt"/>
              </a:defRPr>
            </a:lvl1pPr>
          </a:lstStyle>
          <a:p>
            <a:pPr lvl="0"/>
            <a:r>
              <a:rPr lang="en-GB"/>
              <a:t>icon</a:t>
            </a:r>
          </a:p>
        </p:txBody>
      </p:sp>
      <p:sp>
        <p:nvSpPr>
          <p:cNvPr id="20" name="Picture Placeholder 15">
            <a:extLst>
              <a:ext uri="{FF2B5EF4-FFF2-40B4-BE49-F238E27FC236}">
                <a16:creationId xmlns:a16="http://schemas.microsoft.com/office/drawing/2014/main" id="{F0912BBD-4F8D-1C4E-BAB2-26D3F44FC076}"/>
              </a:ext>
            </a:extLst>
          </p:cNvPr>
          <p:cNvSpPr>
            <a:spLocks noGrp="1"/>
          </p:cNvSpPr>
          <p:nvPr>
            <p:ph type="pic" sz="quarter" idx="28" hasCustomPrompt="1"/>
          </p:nvPr>
        </p:nvSpPr>
        <p:spPr>
          <a:xfrm>
            <a:off x="8040687" y="3975101"/>
            <a:ext cx="360362" cy="360362"/>
          </a:xfrm>
          <a:noFill/>
          <a:ln>
            <a:noFill/>
          </a:ln>
        </p:spPr>
        <p:txBody>
          <a:bodyPr anchor="ctr" anchorCtr="0"/>
          <a:lstStyle>
            <a:lvl1pPr marL="0" indent="0" algn="ctr">
              <a:buNone/>
              <a:defRPr sz="1050">
                <a:solidFill>
                  <a:schemeClr val="accent1"/>
                </a:solidFill>
                <a:latin typeface="+mn-lt"/>
              </a:defRPr>
            </a:lvl1pPr>
          </a:lstStyle>
          <a:p>
            <a:pPr lvl="0"/>
            <a:r>
              <a:rPr lang="en-GB" err="1"/>
              <a:t>inon</a:t>
            </a:r>
            <a:endParaRPr lang="en-GB"/>
          </a:p>
        </p:txBody>
      </p:sp>
      <p:sp>
        <p:nvSpPr>
          <p:cNvPr id="21" name="Text Placeholder 12">
            <a:extLst>
              <a:ext uri="{FF2B5EF4-FFF2-40B4-BE49-F238E27FC236}">
                <a16:creationId xmlns:a16="http://schemas.microsoft.com/office/drawing/2014/main" id="{6E66683B-A6F4-4DD1-EA6F-AEA3CEEEC327}"/>
              </a:ext>
            </a:extLst>
          </p:cNvPr>
          <p:cNvSpPr>
            <a:spLocks noGrp="1"/>
          </p:cNvSpPr>
          <p:nvPr>
            <p:ph type="body" sz="quarter" idx="29"/>
          </p:nvPr>
        </p:nvSpPr>
        <p:spPr>
          <a:xfrm>
            <a:off x="550864" y="4880014"/>
            <a:ext cx="3204000" cy="1084842"/>
          </a:xfrm>
        </p:spPr>
        <p:txBody>
          <a:bodyPr/>
          <a:lstStyle>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endParaRPr lang="en-GB" dirty="0"/>
          </a:p>
        </p:txBody>
      </p:sp>
      <p:sp>
        <p:nvSpPr>
          <p:cNvPr id="22" name="Text Placeholder 12">
            <a:extLst>
              <a:ext uri="{FF2B5EF4-FFF2-40B4-BE49-F238E27FC236}">
                <a16:creationId xmlns:a16="http://schemas.microsoft.com/office/drawing/2014/main" id="{3B144B33-D084-060F-5581-DDBE883820CD}"/>
              </a:ext>
            </a:extLst>
          </p:cNvPr>
          <p:cNvSpPr>
            <a:spLocks noGrp="1"/>
          </p:cNvSpPr>
          <p:nvPr>
            <p:ph type="body" sz="quarter" idx="30"/>
          </p:nvPr>
        </p:nvSpPr>
        <p:spPr>
          <a:xfrm>
            <a:off x="4295775" y="4880014"/>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23" name="Text Placeholder 12">
            <a:extLst>
              <a:ext uri="{FF2B5EF4-FFF2-40B4-BE49-F238E27FC236}">
                <a16:creationId xmlns:a16="http://schemas.microsoft.com/office/drawing/2014/main" id="{15877E3B-9D42-A4A3-2645-70BEEDB8BA8C}"/>
              </a:ext>
            </a:extLst>
          </p:cNvPr>
          <p:cNvSpPr>
            <a:spLocks noGrp="1"/>
          </p:cNvSpPr>
          <p:nvPr>
            <p:ph type="body" sz="quarter" idx="31"/>
          </p:nvPr>
        </p:nvSpPr>
        <p:spPr>
          <a:xfrm>
            <a:off x="8040688" y="4880014"/>
            <a:ext cx="3204000" cy="1084842"/>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EBB16481-08E1-935B-439F-998CF3FB6A15}"/>
              </a:ext>
            </a:extLst>
          </p:cNvPr>
          <p:cNvSpPr>
            <a:spLocks noGrp="1"/>
          </p:cNvSpPr>
          <p:nvPr>
            <p:ph type="body" sz="quarter" idx="33" hasCustomPrompt="1"/>
          </p:nvPr>
        </p:nvSpPr>
        <p:spPr>
          <a:xfrm>
            <a:off x="550861" y="2354266"/>
            <a:ext cx="3203999"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8" name="Text Placeholder 12">
            <a:extLst>
              <a:ext uri="{FF2B5EF4-FFF2-40B4-BE49-F238E27FC236}">
                <a16:creationId xmlns:a16="http://schemas.microsoft.com/office/drawing/2014/main" id="{FD7AA914-9207-8E22-11B4-51AFEC090828}"/>
              </a:ext>
            </a:extLst>
          </p:cNvPr>
          <p:cNvSpPr>
            <a:spLocks noGrp="1"/>
          </p:cNvSpPr>
          <p:nvPr>
            <p:ph type="body" sz="quarter" idx="39" hasCustomPrompt="1"/>
          </p:nvPr>
        </p:nvSpPr>
        <p:spPr>
          <a:xfrm>
            <a:off x="4294188" y="2354266"/>
            <a:ext cx="3205586"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9" name="Text Placeholder 12">
            <a:extLst>
              <a:ext uri="{FF2B5EF4-FFF2-40B4-BE49-F238E27FC236}">
                <a16:creationId xmlns:a16="http://schemas.microsoft.com/office/drawing/2014/main" id="{4C9F7CB6-EC15-D23D-BC60-F13920456B9B}"/>
              </a:ext>
            </a:extLst>
          </p:cNvPr>
          <p:cNvSpPr>
            <a:spLocks noGrp="1"/>
          </p:cNvSpPr>
          <p:nvPr>
            <p:ph type="body" sz="quarter" idx="41" hasCustomPrompt="1"/>
          </p:nvPr>
        </p:nvSpPr>
        <p:spPr>
          <a:xfrm>
            <a:off x="8039099" y="2354266"/>
            <a:ext cx="3205586"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
        <p:nvSpPr>
          <p:cNvPr id="11" name="Text Placeholder 12">
            <a:extLst>
              <a:ext uri="{FF2B5EF4-FFF2-40B4-BE49-F238E27FC236}">
                <a16:creationId xmlns:a16="http://schemas.microsoft.com/office/drawing/2014/main" id="{1BA75414-8C62-1067-CFA4-FA10DCACE774}"/>
              </a:ext>
            </a:extLst>
          </p:cNvPr>
          <p:cNvSpPr>
            <a:spLocks noGrp="1"/>
          </p:cNvSpPr>
          <p:nvPr>
            <p:ph type="body" sz="quarter" idx="42" hasCustomPrompt="1"/>
          </p:nvPr>
        </p:nvSpPr>
        <p:spPr>
          <a:xfrm>
            <a:off x="550861" y="4511513"/>
            <a:ext cx="3203999"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four</a:t>
            </a:r>
          </a:p>
        </p:txBody>
      </p:sp>
      <p:sp>
        <p:nvSpPr>
          <p:cNvPr id="12" name="Text Placeholder 12">
            <a:extLst>
              <a:ext uri="{FF2B5EF4-FFF2-40B4-BE49-F238E27FC236}">
                <a16:creationId xmlns:a16="http://schemas.microsoft.com/office/drawing/2014/main" id="{2B924D59-6423-CEC2-5EE2-AE3E539912D1}"/>
              </a:ext>
            </a:extLst>
          </p:cNvPr>
          <p:cNvSpPr>
            <a:spLocks noGrp="1"/>
          </p:cNvSpPr>
          <p:nvPr>
            <p:ph type="body" sz="quarter" idx="43" hasCustomPrompt="1"/>
          </p:nvPr>
        </p:nvSpPr>
        <p:spPr>
          <a:xfrm>
            <a:off x="4294188" y="4511513"/>
            <a:ext cx="3205586"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five</a:t>
            </a:r>
          </a:p>
        </p:txBody>
      </p:sp>
      <p:sp>
        <p:nvSpPr>
          <p:cNvPr id="14" name="Text Placeholder 12">
            <a:extLst>
              <a:ext uri="{FF2B5EF4-FFF2-40B4-BE49-F238E27FC236}">
                <a16:creationId xmlns:a16="http://schemas.microsoft.com/office/drawing/2014/main" id="{3D7A6482-EE6C-C6F0-BECB-03B442140B2B}"/>
              </a:ext>
            </a:extLst>
          </p:cNvPr>
          <p:cNvSpPr>
            <a:spLocks noGrp="1"/>
          </p:cNvSpPr>
          <p:nvPr>
            <p:ph type="body" sz="quarter" idx="44" hasCustomPrompt="1"/>
          </p:nvPr>
        </p:nvSpPr>
        <p:spPr>
          <a:xfrm>
            <a:off x="8039099" y="4511513"/>
            <a:ext cx="3205586"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six</a:t>
            </a:r>
          </a:p>
        </p:txBody>
      </p:sp>
    </p:spTree>
    <p:extLst>
      <p:ext uri="{BB962C8B-B14F-4D97-AF65-F5344CB8AC3E}">
        <p14:creationId xmlns:p14="http://schemas.microsoft.com/office/powerpoint/2010/main" val="8874979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Picture Placeholder 15">
            <a:extLst>
              <a:ext uri="{FF2B5EF4-FFF2-40B4-BE49-F238E27FC236}">
                <a16:creationId xmlns:a16="http://schemas.microsoft.com/office/drawing/2014/main" id="{2EA171D6-EAD7-2CF4-C438-37D4EBFC5887}"/>
              </a:ext>
            </a:extLst>
          </p:cNvPr>
          <p:cNvSpPr>
            <a:spLocks noGrp="1"/>
          </p:cNvSpPr>
          <p:nvPr>
            <p:ph type="pic" sz="quarter" idx="20" hasCustomPrompt="1"/>
          </p:nvPr>
        </p:nvSpPr>
        <p:spPr>
          <a:xfrm>
            <a:off x="551231" y="1815305"/>
            <a:ext cx="936257" cy="892971"/>
          </a:xfrm>
          <a:noFill/>
          <a:ln>
            <a:noFill/>
          </a:ln>
        </p:spPr>
        <p:txBody>
          <a:bodyPr anchor="ctr" anchorCtr="0"/>
          <a:lstStyle>
            <a:lvl1pPr marL="0" indent="0" algn="ctr">
              <a:spcBef>
                <a:spcPts val="0"/>
              </a:spcBef>
              <a:buNone/>
              <a:defRPr sz="1050">
                <a:solidFill>
                  <a:schemeClr val="accent1"/>
                </a:solidFill>
                <a:latin typeface="+mn-lt"/>
              </a:defRPr>
            </a:lvl1pPr>
          </a:lstStyle>
          <a:p>
            <a:pPr lvl="0"/>
            <a:r>
              <a:rPr lang="en-GB"/>
              <a:t>click or drag </a:t>
            </a:r>
            <a:br>
              <a:rPr lang="en-GB"/>
            </a:br>
            <a:r>
              <a:rPr lang="en-GB"/>
              <a:t>to insert  pictogram</a:t>
            </a:r>
          </a:p>
        </p:txBody>
      </p:sp>
      <p:sp>
        <p:nvSpPr>
          <p:cNvPr id="9" name="Picture Placeholder 15">
            <a:extLst>
              <a:ext uri="{FF2B5EF4-FFF2-40B4-BE49-F238E27FC236}">
                <a16:creationId xmlns:a16="http://schemas.microsoft.com/office/drawing/2014/main" id="{D4E481C3-CC11-1CFB-201D-1B269ED03B3E}"/>
              </a:ext>
            </a:extLst>
          </p:cNvPr>
          <p:cNvSpPr>
            <a:spLocks noGrp="1"/>
          </p:cNvSpPr>
          <p:nvPr>
            <p:ph type="pic" sz="quarter" idx="27" hasCustomPrompt="1"/>
          </p:nvPr>
        </p:nvSpPr>
        <p:spPr>
          <a:xfrm>
            <a:off x="4301608" y="1816649"/>
            <a:ext cx="936258" cy="892971"/>
          </a:xfrm>
          <a:noFill/>
          <a:ln>
            <a:noFill/>
          </a:ln>
        </p:spPr>
        <p:txBody>
          <a:bodyPr anchor="ctr" anchorCtr="0"/>
          <a:lstStyle>
            <a:lvl1pPr marL="0" indent="0" algn="ctr">
              <a:spcBef>
                <a:spcPts val="0"/>
              </a:spcBef>
              <a:buNone/>
              <a:defRPr sz="1050">
                <a:solidFill>
                  <a:schemeClr val="accent1"/>
                </a:solidFill>
                <a:latin typeface="+mn-lt"/>
              </a:defRPr>
            </a:lvl1pPr>
          </a:lstStyle>
          <a:p>
            <a:pPr lvl="0"/>
            <a:r>
              <a:rPr lang="en-GB"/>
              <a:t>click or darg </a:t>
            </a:r>
            <a:br>
              <a:rPr lang="en-GB"/>
            </a:br>
            <a:r>
              <a:rPr lang="en-GB"/>
              <a:t>to insert  pictogram</a:t>
            </a:r>
          </a:p>
        </p:txBody>
      </p:sp>
      <p:sp>
        <p:nvSpPr>
          <p:cNvPr id="12" name="Picture Placeholder 15">
            <a:extLst>
              <a:ext uri="{FF2B5EF4-FFF2-40B4-BE49-F238E27FC236}">
                <a16:creationId xmlns:a16="http://schemas.microsoft.com/office/drawing/2014/main" id="{410FFDC6-EDC0-0D17-EA8F-1D63862DD171}"/>
              </a:ext>
            </a:extLst>
          </p:cNvPr>
          <p:cNvSpPr>
            <a:spLocks noGrp="1"/>
          </p:cNvSpPr>
          <p:nvPr>
            <p:ph type="pic" sz="quarter" idx="29" hasCustomPrompt="1"/>
          </p:nvPr>
        </p:nvSpPr>
        <p:spPr>
          <a:xfrm>
            <a:off x="8039099" y="1816892"/>
            <a:ext cx="936257" cy="892971"/>
          </a:xfrm>
          <a:noFill/>
          <a:ln>
            <a:noFill/>
          </a:ln>
        </p:spPr>
        <p:txBody>
          <a:bodyPr anchor="ctr" anchorCtr="0"/>
          <a:lstStyle>
            <a:lvl1pPr marL="0" indent="0" algn="ctr">
              <a:spcBef>
                <a:spcPts val="0"/>
              </a:spcBef>
              <a:buNone/>
              <a:defRPr sz="1050">
                <a:solidFill>
                  <a:schemeClr val="accent1"/>
                </a:solidFill>
                <a:latin typeface="+mn-lt"/>
              </a:defRPr>
            </a:lvl1pPr>
          </a:lstStyle>
          <a:p>
            <a:pPr lvl="0"/>
            <a:r>
              <a:rPr lang="en-GB"/>
              <a:t>click or drag </a:t>
            </a:r>
            <a:br>
              <a:rPr lang="en-GB"/>
            </a:br>
            <a:r>
              <a:rPr lang="en-GB"/>
              <a:t>to insert  pictogram</a:t>
            </a:r>
          </a:p>
        </p:txBody>
      </p:sp>
      <p:sp>
        <p:nvSpPr>
          <p:cNvPr id="26" name="Text Placeholder 12">
            <a:extLst>
              <a:ext uri="{FF2B5EF4-FFF2-40B4-BE49-F238E27FC236}">
                <a16:creationId xmlns:a16="http://schemas.microsoft.com/office/drawing/2014/main" id="{67AA24BF-B3A5-DD0B-0D78-5383ECD9EE5A}"/>
              </a:ext>
            </a:extLst>
          </p:cNvPr>
          <p:cNvSpPr>
            <a:spLocks noGrp="1"/>
          </p:cNvSpPr>
          <p:nvPr>
            <p:ph type="body" sz="quarter" idx="32"/>
          </p:nvPr>
        </p:nvSpPr>
        <p:spPr>
          <a:xfrm>
            <a:off x="550864" y="3429000"/>
            <a:ext cx="3204000" cy="1981200"/>
          </a:xfrm>
          <a:noFill/>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Click to edit Master text styles</a:t>
            </a:r>
          </a:p>
          <a:p>
            <a:pPr lvl="1"/>
            <a:r>
              <a:rPr lang="en-US" dirty="0"/>
              <a:t>Second level</a:t>
            </a:r>
          </a:p>
          <a:p>
            <a:pPr lvl="2"/>
            <a:r>
              <a:rPr lang="en-US" dirty="0"/>
              <a:t>Third level</a:t>
            </a:r>
          </a:p>
        </p:txBody>
      </p:sp>
      <p:sp>
        <p:nvSpPr>
          <p:cNvPr id="27" name="Text Placeholder 12">
            <a:extLst>
              <a:ext uri="{FF2B5EF4-FFF2-40B4-BE49-F238E27FC236}">
                <a16:creationId xmlns:a16="http://schemas.microsoft.com/office/drawing/2014/main" id="{464A1211-D215-C620-96FA-3D66903DC37D}"/>
              </a:ext>
            </a:extLst>
          </p:cNvPr>
          <p:cNvSpPr>
            <a:spLocks noGrp="1"/>
          </p:cNvSpPr>
          <p:nvPr>
            <p:ph type="body" sz="quarter" idx="15"/>
          </p:nvPr>
        </p:nvSpPr>
        <p:spPr>
          <a:xfrm>
            <a:off x="4295775" y="3429000"/>
            <a:ext cx="3204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28" name="Text Placeholder 12">
            <a:extLst>
              <a:ext uri="{FF2B5EF4-FFF2-40B4-BE49-F238E27FC236}">
                <a16:creationId xmlns:a16="http://schemas.microsoft.com/office/drawing/2014/main" id="{F41D264A-B19D-8A77-DA15-A85BB03AA289}"/>
              </a:ext>
            </a:extLst>
          </p:cNvPr>
          <p:cNvSpPr>
            <a:spLocks noGrp="1"/>
          </p:cNvSpPr>
          <p:nvPr>
            <p:ph type="body" sz="quarter" idx="16"/>
          </p:nvPr>
        </p:nvSpPr>
        <p:spPr>
          <a:xfrm>
            <a:off x="8040688" y="3429000"/>
            <a:ext cx="3204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8D88CA9E-AAA3-F90B-4017-BA2199A957EC}"/>
              </a:ext>
            </a:extLst>
          </p:cNvPr>
          <p:cNvSpPr>
            <a:spLocks noGrp="1"/>
          </p:cNvSpPr>
          <p:nvPr>
            <p:ph type="body" sz="quarter" idx="33" hasCustomPrompt="1"/>
          </p:nvPr>
        </p:nvSpPr>
        <p:spPr>
          <a:xfrm>
            <a:off x="550861" y="3068638"/>
            <a:ext cx="3203999"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6" name="Text Placeholder 12">
            <a:extLst>
              <a:ext uri="{FF2B5EF4-FFF2-40B4-BE49-F238E27FC236}">
                <a16:creationId xmlns:a16="http://schemas.microsoft.com/office/drawing/2014/main" id="{E1592742-5192-2442-D2D1-C93A811139F1}"/>
              </a:ext>
            </a:extLst>
          </p:cNvPr>
          <p:cNvSpPr>
            <a:spLocks noGrp="1"/>
          </p:cNvSpPr>
          <p:nvPr>
            <p:ph type="body" sz="quarter" idx="39" hasCustomPrompt="1"/>
          </p:nvPr>
        </p:nvSpPr>
        <p:spPr>
          <a:xfrm>
            <a:off x="4294188" y="3068638"/>
            <a:ext cx="3205586"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8" name="Text Placeholder 12">
            <a:extLst>
              <a:ext uri="{FF2B5EF4-FFF2-40B4-BE49-F238E27FC236}">
                <a16:creationId xmlns:a16="http://schemas.microsoft.com/office/drawing/2014/main" id="{9F750E87-C1CF-4852-E1FB-CCD23D7D194D}"/>
              </a:ext>
            </a:extLst>
          </p:cNvPr>
          <p:cNvSpPr>
            <a:spLocks noGrp="1"/>
          </p:cNvSpPr>
          <p:nvPr>
            <p:ph type="body" sz="quarter" idx="41" hasCustomPrompt="1"/>
          </p:nvPr>
        </p:nvSpPr>
        <p:spPr>
          <a:xfrm>
            <a:off x="8039099" y="3068638"/>
            <a:ext cx="3205586"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Tree>
    <p:extLst>
      <p:ext uri="{BB962C8B-B14F-4D97-AF65-F5344CB8AC3E}">
        <p14:creationId xmlns:p14="http://schemas.microsoft.com/office/powerpoint/2010/main" val="33623277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5" name="Picture Placeholder 15">
            <a:extLst>
              <a:ext uri="{FF2B5EF4-FFF2-40B4-BE49-F238E27FC236}">
                <a16:creationId xmlns:a16="http://schemas.microsoft.com/office/drawing/2014/main" id="{F0399FF5-9649-B959-9DCF-DAECACBCDEEC}"/>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50">
                <a:solidFill>
                  <a:schemeClr val="accent1"/>
                </a:solidFill>
                <a:latin typeface="+mn-lt"/>
              </a:defRPr>
            </a:lvl1pPr>
          </a:lstStyle>
          <a:p>
            <a:pPr lvl="0"/>
            <a:r>
              <a:rPr lang="en-GB"/>
              <a:t>click or drag </a:t>
            </a:r>
            <a:br>
              <a:rPr lang="en-GB"/>
            </a:br>
            <a:r>
              <a:rPr lang="en-GB"/>
              <a:t>to insert  pictogram</a:t>
            </a:r>
          </a:p>
        </p:txBody>
      </p:sp>
      <p:sp>
        <p:nvSpPr>
          <p:cNvPr id="8" name="Picture Placeholder 15">
            <a:extLst>
              <a:ext uri="{FF2B5EF4-FFF2-40B4-BE49-F238E27FC236}">
                <a16:creationId xmlns:a16="http://schemas.microsoft.com/office/drawing/2014/main" id="{EE3320D6-3CB1-7A47-2BFC-A4E7CD41E662}"/>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50">
                <a:solidFill>
                  <a:schemeClr val="accent1"/>
                </a:solidFill>
                <a:latin typeface="+mn-lt"/>
              </a:defRPr>
            </a:lvl1pPr>
          </a:lstStyle>
          <a:p>
            <a:pPr lvl="0"/>
            <a:r>
              <a:rPr lang="en-GB"/>
              <a:t>click or drag </a:t>
            </a:r>
            <a:br>
              <a:rPr lang="en-GB"/>
            </a:br>
            <a:r>
              <a:rPr lang="en-GB"/>
              <a:t>to insert  pictogram</a:t>
            </a:r>
          </a:p>
        </p:txBody>
      </p:sp>
      <p:sp>
        <p:nvSpPr>
          <p:cNvPr id="14" name="Picture Placeholder 15">
            <a:extLst>
              <a:ext uri="{FF2B5EF4-FFF2-40B4-BE49-F238E27FC236}">
                <a16:creationId xmlns:a16="http://schemas.microsoft.com/office/drawing/2014/main" id="{F7147628-F7A2-5521-0AE1-2410D1FA1E9B}"/>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50">
                <a:solidFill>
                  <a:schemeClr val="accent1"/>
                </a:solidFill>
                <a:latin typeface="+mn-lt"/>
              </a:defRPr>
            </a:lvl1pPr>
          </a:lstStyle>
          <a:p>
            <a:pPr lvl="0"/>
            <a:r>
              <a:rPr lang="en-GB"/>
              <a:t>click or drag </a:t>
            </a:r>
            <a:br>
              <a:rPr lang="en-GB"/>
            </a:br>
            <a:r>
              <a:rPr lang="en-GB"/>
              <a:t>to insert  pictogram</a:t>
            </a:r>
          </a:p>
        </p:txBody>
      </p:sp>
      <p:sp>
        <p:nvSpPr>
          <p:cNvPr id="16" name="Picture Placeholder 15">
            <a:extLst>
              <a:ext uri="{FF2B5EF4-FFF2-40B4-BE49-F238E27FC236}">
                <a16:creationId xmlns:a16="http://schemas.microsoft.com/office/drawing/2014/main" id="{783ED533-7007-5D08-AFDD-C0ED064FE79F}"/>
              </a:ext>
            </a:extLst>
          </p:cNvPr>
          <p:cNvSpPr>
            <a:spLocks noGrp="1"/>
          </p:cNvSpPr>
          <p:nvPr>
            <p:ph type="pic" sz="quarter" idx="33" hasCustomPrompt="1"/>
          </p:nvPr>
        </p:nvSpPr>
        <p:spPr>
          <a:xfrm>
            <a:off x="8976091" y="1815304"/>
            <a:ext cx="936257" cy="892971"/>
          </a:xfrm>
          <a:noFill/>
        </p:spPr>
        <p:txBody>
          <a:bodyPr anchor="ctr" anchorCtr="0"/>
          <a:lstStyle>
            <a:lvl1pPr marL="0" indent="0" algn="ctr">
              <a:spcBef>
                <a:spcPts val="0"/>
              </a:spcBef>
              <a:buNone/>
              <a:defRPr sz="1050">
                <a:solidFill>
                  <a:schemeClr val="accent1"/>
                </a:solidFill>
                <a:latin typeface="+mn-lt"/>
              </a:defRPr>
            </a:lvl1pPr>
          </a:lstStyle>
          <a:p>
            <a:pPr lvl="0"/>
            <a:r>
              <a:rPr lang="en-GB"/>
              <a:t>click or drag </a:t>
            </a:r>
            <a:br>
              <a:rPr lang="en-GB"/>
            </a:br>
            <a:r>
              <a:rPr lang="en-GB"/>
              <a:t>to insert  pictogram</a:t>
            </a:r>
          </a:p>
        </p:txBody>
      </p:sp>
      <p:sp>
        <p:nvSpPr>
          <p:cNvPr id="18" name="Text Placeholder 12">
            <a:extLst>
              <a:ext uri="{FF2B5EF4-FFF2-40B4-BE49-F238E27FC236}">
                <a16:creationId xmlns:a16="http://schemas.microsoft.com/office/drawing/2014/main" id="{287F0BB8-9028-A298-0ED9-DD9841E9FF1E}"/>
              </a:ext>
            </a:extLst>
          </p:cNvPr>
          <p:cNvSpPr>
            <a:spLocks noGrp="1"/>
          </p:cNvSpPr>
          <p:nvPr>
            <p:ph type="body" sz="quarter" idx="35"/>
          </p:nvPr>
        </p:nvSpPr>
        <p:spPr>
          <a:xfrm>
            <a:off x="550864" y="3429000"/>
            <a:ext cx="2268000" cy="1981200"/>
          </a:xfrm>
          <a:noFill/>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Click to edit Master text styles</a:t>
            </a:r>
          </a:p>
          <a:p>
            <a:pPr lvl="1"/>
            <a:r>
              <a:rPr lang="en-US" dirty="0"/>
              <a:t>Second level</a:t>
            </a:r>
          </a:p>
          <a:p>
            <a:pPr lvl="2"/>
            <a:r>
              <a:rPr lang="en-US" dirty="0"/>
              <a:t>Third level</a:t>
            </a:r>
          </a:p>
        </p:txBody>
      </p:sp>
      <p:sp>
        <p:nvSpPr>
          <p:cNvPr id="19" name="Text Placeholder 12">
            <a:extLst>
              <a:ext uri="{FF2B5EF4-FFF2-40B4-BE49-F238E27FC236}">
                <a16:creationId xmlns:a16="http://schemas.microsoft.com/office/drawing/2014/main" id="{EBEB4CD8-6B60-C130-BCA3-DCF661418B37}"/>
              </a:ext>
            </a:extLst>
          </p:cNvPr>
          <p:cNvSpPr>
            <a:spLocks noGrp="1"/>
          </p:cNvSpPr>
          <p:nvPr>
            <p:ph type="body" sz="quarter" idx="36"/>
          </p:nvPr>
        </p:nvSpPr>
        <p:spPr>
          <a:xfrm>
            <a:off x="3359151" y="3429000"/>
            <a:ext cx="2268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20" name="Text Placeholder 12">
            <a:extLst>
              <a:ext uri="{FF2B5EF4-FFF2-40B4-BE49-F238E27FC236}">
                <a16:creationId xmlns:a16="http://schemas.microsoft.com/office/drawing/2014/main" id="{FBD3B35B-85FC-EDDE-B2E6-90A04DDC0CBF}"/>
              </a:ext>
            </a:extLst>
          </p:cNvPr>
          <p:cNvSpPr>
            <a:spLocks noGrp="1"/>
          </p:cNvSpPr>
          <p:nvPr>
            <p:ph type="body" sz="quarter" idx="37"/>
          </p:nvPr>
        </p:nvSpPr>
        <p:spPr>
          <a:xfrm>
            <a:off x="6167438" y="3429000"/>
            <a:ext cx="2268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21" name="Text Placeholder 12">
            <a:extLst>
              <a:ext uri="{FF2B5EF4-FFF2-40B4-BE49-F238E27FC236}">
                <a16:creationId xmlns:a16="http://schemas.microsoft.com/office/drawing/2014/main" id="{15362B43-1343-95D7-3182-D159AA5259CA}"/>
              </a:ext>
            </a:extLst>
          </p:cNvPr>
          <p:cNvSpPr>
            <a:spLocks noGrp="1"/>
          </p:cNvSpPr>
          <p:nvPr>
            <p:ph type="body" sz="quarter" idx="38"/>
          </p:nvPr>
        </p:nvSpPr>
        <p:spPr>
          <a:xfrm>
            <a:off x="8975724" y="3429000"/>
            <a:ext cx="2268000" cy="1981200"/>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DDF58CD2-CE69-99DF-0DD7-54B19DAF37C0}"/>
              </a:ext>
            </a:extLst>
          </p:cNvPr>
          <p:cNvSpPr>
            <a:spLocks noGrp="1"/>
          </p:cNvSpPr>
          <p:nvPr>
            <p:ph type="body" sz="quarter" idx="16" hasCustomPrompt="1"/>
          </p:nvPr>
        </p:nvSpPr>
        <p:spPr>
          <a:xfrm>
            <a:off x="550862" y="3068638"/>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7" name="Text Placeholder 12">
            <a:extLst>
              <a:ext uri="{FF2B5EF4-FFF2-40B4-BE49-F238E27FC236}">
                <a16:creationId xmlns:a16="http://schemas.microsoft.com/office/drawing/2014/main" id="{685B5BAD-F653-34E0-BD7A-D07E667E03D9}"/>
              </a:ext>
            </a:extLst>
          </p:cNvPr>
          <p:cNvSpPr>
            <a:spLocks noGrp="1"/>
          </p:cNvSpPr>
          <p:nvPr>
            <p:ph type="body" sz="quarter" idx="39" hasCustomPrompt="1"/>
          </p:nvPr>
        </p:nvSpPr>
        <p:spPr>
          <a:xfrm>
            <a:off x="3359150" y="3068638"/>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9" name="Text Placeholder 12">
            <a:extLst>
              <a:ext uri="{FF2B5EF4-FFF2-40B4-BE49-F238E27FC236}">
                <a16:creationId xmlns:a16="http://schemas.microsoft.com/office/drawing/2014/main" id="{3AC23E49-C105-792E-89B7-2E538F46D33B}"/>
              </a:ext>
            </a:extLst>
          </p:cNvPr>
          <p:cNvSpPr>
            <a:spLocks noGrp="1"/>
          </p:cNvSpPr>
          <p:nvPr>
            <p:ph type="body" sz="quarter" idx="41" hasCustomPrompt="1"/>
          </p:nvPr>
        </p:nvSpPr>
        <p:spPr>
          <a:xfrm>
            <a:off x="6167437" y="3068638"/>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
        <p:nvSpPr>
          <p:cNvPr id="11" name="Text Placeholder 12">
            <a:extLst>
              <a:ext uri="{FF2B5EF4-FFF2-40B4-BE49-F238E27FC236}">
                <a16:creationId xmlns:a16="http://schemas.microsoft.com/office/drawing/2014/main" id="{66030319-162A-8EAC-EC05-EC48F87D6AA5}"/>
              </a:ext>
            </a:extLst>
          </p:cNvPr>
          <p:cNvSpPr>
            <a:spLocks noGrp="1"/>
          </p:cNvSpPr>
          <p:nvPr>
            <p:ph type="body" sz="quarter" idx="44" hasCustomPrompt="1"/>
          </p:nvPr>
        </p:nvSpPr>
        <p:spPr>
          <a:xfrm>
            <a:off x="8981446" y="3068638"/>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four</a:t>
            </a:r>
          </a:p>
        </p:txBody>
      </p:sp>
    </p:spTree>
    <p:extLst>
      <p:ext uri="{BB962C8B-B14F-4D97-AF65-F5344CB8AC3E}">
        <p14:creationId xmlns:p14="http://schemas.microsoft.com/office/powerpoint/2010/main" val="29179738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3 Colum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8BDDD5A-F3EA-9324-C80F-BA48A7004202}"/>
              </a:ext>
            </a:extLst>
          </p:cNvPr>
          <p:cNvSpPr/>
          <p:nvPr userDrawn="1"/>
        </p:nvSpPr>
        <p:spPr>
          <a:xfrm rot="10800000">
            <a:off x="4295774" y="0"/>
            <a:ext cx="789622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4000" cy="251885"/>
          </a:xfrm>
        </p:spPr>
        <p:txBody>
          <a:bodyPr/>
          <a:lstStyle>
            <a:lvl1pPr>
              <a:defRPr/>
            </a:lvl1pPr>
          </a:lstStyle>
          <a:p>
            <a:r>
              <a:rPr lang="en-US" dirty="0"/>
              <a:t>Header avenir demi</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04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1A11780E-7970-3D6A-560B-8FC352EB4BDB}"/>
              </a:ext>
            </a:extLst>
          </p:cNvPr>
          <p:cNvSpPr>
            <a:spLocks noGrp="1"/>
          </p:cNvSpPr>
          <p:nvPr>
            <p:ph type="body" sz="quarter" idx="15"/>
          </p:nvPr>
        </p:nvSpPr>
        <p:spPr>
          <a:xfrm>
            <a:off x="4692225" y="1808163"/>
            <a:ext cx="194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C512CBC6-7C81-ACCD-65ED-7954BDCBDE28}"/>
              </a:ext>
            </a:extLst>
          </p:cNvPr>
          <p:cNvSpPr>
            <a:spLocks noGrp="1"/>
          </p:cNvSpPr>
          <p:nvPr>
            <p:ph type="body" sz="quarter" idx="16"/>
          </p:nvPr>
        </p:nvSpPr>
        <p:spPr>
          <a:xfrm>
            <a:off x="7195387" y="1808163"/>
            <a:ext cx="194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5" name="Text Placeholder 12">
            <a:extLst>
              <a:ext uri="{FF2B5EF4-FFF2-40B4-BE49-F238E27FC236}">
                <a16:creationId xmlns:a16="http://schemas.microsoft.com/office/drawing/2014/main" id="{2D427C67-BD30-366F-9839-241213EFE940}"/>
              </a:ext>
            </a:extLst>
          </p:cNvPr>
          <p:cNvSpPr>
            <a:spLocks noGrp="1"/>
          </p:cNvSpPr>
          <p:nvPr>
            <p:ph type="body" sz="quarter" idx="17"/>
          </p:nvPr>
        </p:nvSpPr>
        <p:spPr>
          <a:xfrm>
            <a:off x="9698549" y="1808163"/>
            <a:ext cx="194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6" name="Text Placeholder 12">
            <a:extLst>
              <a:ext uri="{FF2B5EF4-FFF2-40B4-BE49-F238E27FC236}">
                <a16:creationId xmlns:a16="http://schemas.microsoft.com/office/drawing/2014/main" id="{EE7A4F10-417A-F5FC-D102-ABE65026F567}"/>
              </a:ext>
            </a:extLst>
          </p:cNvPr>
          <p:cNvSpPr>
            <a:spLocks noGrp="1"/>
          </p:cNvSpPr>
          <p:nvPr>
            <p:ph type="body" sz="quarter" idx="18"/>
          </p:nvPr>
        </p:nvSpPr>
        <p:spPr>
          <a:xfrm>
            <a:off x="4692224" y="368301"/>
            <a:ext cx="6948911" cy="722524"/>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endParaRPr lang="en-GB"/>
          </a:p>
        </p:txBody>
      </p:sp>
    </p:spTree>
    <p:extLst>
      <p:ext uri="{BB962C8B-B14F-4D97-AF65-F5344CB8AC3E}">
        <p14:creationId xmlns:p14="http://schemas.microsoft.com/office/powerpoint/2010/main" val="38329553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x Columns - Mint / Citru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AA72F9-BFC0-D39E-29A5-088B334EC876}"/>
              </a:ext>
            </a:extLst>
          </p:cNvPr>
          <p:cNvSpPr/>
          <p:nvPr userDrawn="1"/>
        </p:nvSpPr>
        <p:spPr>
          <a:xfrm rot="10800000">
            <a:off x="8040683" y="0"/>
            <a:ext cx="4151314" cy="6858000"/>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48911"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6948911"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2" name="Text Placeholder 12">
            <a:extLst>
              <a:ext uri="{FF2B5EF4-FFF2-40B4-BE49-F238E27FC236}">
                <a16:creationId xmlns:a16="http://schemas.microsoft.com/office/drawing/2014/main" id="{6F01E589-B0FD-5773-FC7E-69EF88D24ECA}"/>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5DD0B1F3-2906-E57C-03AB-E26F5EBF9C94}"/>
              </a:ext>
            </a:extLst>
          </p:cNvPr>
          <p:cNvSpPr>
            <a:spLocks noGrp="1"/>
          </p:cNvSpPr>
          <p:nvPr>
            <p:ph type="body" sz="quarter" idx="17"/>
          </p:nvPr>
        </p:nvSpPr>
        <p:spPr>
          <a:xfrm>
            <a:off x="4295151"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5" name="Text Placeholder 12">
            <a:extLst>
              <a:ext uri="{FF2B5EF4-FFF2-40B4-BE49-F238E27FC236}">
                <a16:creationId xmlns:a16="http://schemas.microsoft.com/office/drawing/2014/main" id="{0380A71F-4948-4E24-888C-0570FBF8EDAF}"/>
              </a:ext>
            </a:extLst>
          </p:cNvPr>
          <p:cNvSpPr>
            <a:spLocks noGrp="1"/>
          </p:cNvSpPr>
          <p:nvPr>
            <p:ph type="body" sz="quarter" idx="18"/>
          </p:nvPr>
        </p:nvSpPr>
        <p:spPr>
          <a:xfrm>
            <a:off x="8581599" y="1808163"/>
            <a:ext cx="3204000" cy="4321175"/>
          </a:xfrm>
          <a:noFill/>
        </p:spPr>
        <p:txBody>
          <a:bodyPr vert="horz" lIns="0" tIns="0" rIns="0" bIns="0" rtlCol="0">
            <a:noAutofit/>
          </a:bodyPr>
          <a:lstStyle>
            <a:lvl1pPr>
              <a:buClr>
                <a:schemeClr val="tx1"/>
              </a:buClr>
              <a:defRPr lang="en-US">
                <a:solidFill>
                  <a:schemeClr val="tx1"/>
                </a:solidFill>
              </a:defRPr>
            </a:lvl1pPr>
            <a:lvl2pPr>
              <a:buClr>
                <a:schemeClr val="tx1"/>
              </a:buClr>
              <a:defRPr lang="en-US">
                <a:solidFill>
                  <a:schemeClr val="tx1"/>
                </a:solidFill>
              </a:defRPr>
            </a:lvl2pPr>
            <a:lvl3pPr>
              <a:buClr>
                <a:schemeClr val="tx1"/>
              </a:buClr>
              <a:defRPr lang="en-US">
                <a:solidFill>
                  <a:schemeClr val="tx1"/>
                </a:solidFill>
              </a:defRPr>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417661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1 Split - Mint / Citrus 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2BB2454-B096-073B-4A7F-1C07ABDC3FE7}"/>
              </a:ext>
            </a:extLst>
          </p:cNvPr>
          <p:cNvSpPr/>
          <p:nvPr userDrawn="1"/>
        </p:nvSpPr>
        <p:spPr>
          <a:xfrm rot="10800000">
            <a:off x="8040683" y="0"/>
            <a:ext cx="4151314" cy="6858000"/>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48911"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6948911"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1A11780E-7970-3D6A-560B-8FC352EB4BDB}"/>
              </a:ext>
            </a:extLst>
          </p:cNvPr>
          <p:cNvSpPr>
            <a:spLocks noGrp="1"/>
          </p:cNvSpPr>
          <p:nvPr>
            <p:ph type="body" sz="quarter" idx="15"/>
          </p:nvPr>
        </p:nvSpPr>
        <p:spPr>
          <a:xfrm>
            <a:off x="4295775"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4" name="Text Placeholder 9">
            <a:extLst>
              <a:ext uri="{FF2B5EF4-FFF2-40B4-BE49-F238E27FC236}">
                <a16:creationId xmlns:a16="http://schemas.microsoft.com/office/drawing/2014/main" id="{D23C6334-82A7-ABBA-2854-6492F7A3E835}"/>
              </a:ext>
            </a:extLst>
          </p:cNvPr>
          <p:cNvSpPr>
            <a:spLocks noGrp="1"/>
          </p:cNvSpPr>
          <p:nvPr>
            <p:ph type="body" sz="quarter" idx="16" hasCustomPrompt="1"/>
          </p:nvPr>
        </p:nvSpPr>
        <p:spPr>
          <a:xfrm>
            <a:off x="8816023" y="1808163"/>
            <a:ext cx="2825115" cy="1697037"/>
          </a:xfrm>
          <a:prstGeom prst="rect">
            <a:avLst/>
          </a:prstGeom>
        </p:spPr>
        <p:txBody>
          <a:bodyPr lIns="0" tIns="0" rIns="0" bIns="0" anchor="b" anchorCtr="0">
            <a:noAutofit/>
          </a:bodyPr>
          <a:lstStyle>
            <a:lvl1pPr marL="0" indent="0" algn="l">
              <a:buNone/>
              <a:tabLst/>
              <a:defRPr sz="2400">
                <a:solidFill>
                  <a:schemeClr val="tx1"/>
                </a:solidFill>
                <a:latin typeface="+mj-lt"/>
              </a:defRPr>
            </a:lvl1pPr>
          </a:lstStyle>
          <a:p>
            <a:pPr lvl="0"/>
            <a:r>
              <a:rPr lang="en-US" dirty="0"/>
              <a:t>“Quote Copy Avenir Demi 24pt”.</a:t>
            </a:r>
            <a:endParaRPr lang="en-GB" dirty="0"/>
          </a:p>
        </p:txBody>
      </p:sp>
      <p:sp>
        <p:nvSpPr>
          <p:cNvPr id="15" name="Text Placeholder 12">
            <a:extLst>
              <a:ext uri="{FF2B5EF4-FFF2-40B4-BE49-F238E27FC236}">
                <a16:creationId xmlns:a16="http://schemas.microsoft.com/office/drawing/2014/main" id="{B3613A0B-1417-F206-9FCE-23EF8B2DEE88}"/>
              </a:ext>
            </a:extLst>
          </p:cNvPr>
          <p:cNvSpPr>
            <a:spLocks noGrp="1"/>
          </p:cNvSpPr>
          <p:nvPr>
            <p:ph type="body" sz="quarter" idx="17" hasCustomPrompt="1"/>
          </p:nvPr>
        </p:nvSpPr>
        <p:spPr>
          <a:xfrm>
            <a:off x="8816023" y="3634999"/>
            <a:ext cx="2825115" cy="252000"/>
          </a:xfrm>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6" name="Text Placeholder 12">
            <a:extLst>
              <a:ext uri="{FF2B5EF4-FFF2-40B4-BE49-F238E27FC236}">
                <a16:creationId xmlns:a16="http://schemas.microsoft.com/office/drawing/2014/main" id="{5959B016-A1E2-E00B-BEE8-469AD89CDCC4}"/>
              </a:ext>
            </a:extLst>
          </p:cNvPr>
          <p:cNvSpPr>
            <a:spLocks noGrp="1"/>
          </p:cNvSpPr>
          <p:nvPr>
            <p:ph type="body" sz="quarter" idx="27" hasCustomPrompt="1"/>
          </p:nvPr>
        </p:nvSpPr>
        <p:spPr>
          <a:xfrm>
            <a:off x="8816023" y="3892179"/>
            <a:ext cx="2825115" cy="252000"/>
          </a:xfrm>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Tree>
    <p:extLst>
      <p:ext uri="{BB962C8B-B14F-4D97-AF65-F5344CB8AC3E}">
        <p14:creationId xmlns:p14="http://schemas.microsoft.com/office/powerpoint/2010/main" val="26094612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0:50 Split - Mint / Citrus Quot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6918438-EB19-3BAF-9D32-38F41EC025E0}"/>
              </a:ext>
            </a:extLst>
          </p:cNvPr>
          <p:cNvSpPr/>
          <p:nvPr userDrawn="1"/>
        </p:nvSpPr>
        <p:spPr>
          <a:xfrm rot="10800000">
            <a:off x="6095996" y="0"/>
            <a:ext cx="6096003" cy="6858000"/>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5" name="Text Placeholder 9">
            <a:extLst>
              <a:ext uri="{FF2B5EF4-FFF2-40B4-BE49-F238E27FC236}">
                <a16:creationId xmlns:a16="http://schemas.microsoft.com/office/drawing/2014/main" id="{4B25FFED-8100-76FB-514F-B35A20530675}"/>
              </a:ext>
            </a:extLst>
          </p:cNvPr>
          <p:cNvSpPr>
            <a:spLocks noGrp="1"/>
          </p:cNvSpPr>
          <p:nvPr>
            <p:ph type="body" sz="quarter" idx="15" hasCustomPrompt="1"/>
          </p:nvPr>
        </p:nvSpPr>
        <p:spPr>
          <a:xfrm>
            <a:off x="7102801" y="1808163"/>
            <a:ext cx="3601712" cy="1697037"/>
          </a:xfrm>
          <a:prstGeom prst="rect">
            <a:avLst/>
          </a:prstGeom>
        </p:spPr>
        <p:txBody>
          <a:bodyPr lIns="0" tIns="0" rIns="0" bIns="0" anchor="b" anchorCtr="0">
            <a:noAutofit/>
          </a:bodyPr>
          <a:lstStyle>
            <a:lvl1pPr marL="0" indent="0" algn="l">
              <a:buNone/>
              <a:tabLst/>
              <a:defRPr sz="2400">
                <a:solidFill>
                  <a:schemeClr val="tx1"/>
                </a:solidFill>
                <a:latin typeface="+mj-lt"/>
              </a:defRPr>
            </a:lvl1pPr>
          </a:lstStyle>
          <a:p>
            <a:pPr lvl="0"/>
            <a:r>
              <a:rPr lang="en-US" dirty="0"/>
              <a:t>“Quote Copy Avenir Demi 24pt”.</a:t>
            </a:r>
            <a:endParaRPr lang="en-GB" dirty="0"/>
          </a:p>
        </p:txBody>
      </p:sp>
      <p:sp>
        <p:nvSpPr>
          <p:cNvPr id="6" name="Text Placeholder 12">
            <a:extLst>
              <a:ext uri="{FF2B5EF4-FFF2-40B4-BE49-F238E27FC236}">
                <a16:creationId xmlns:a16="http://schemas.microsoft.com/office/drawing/2014/main" id="{4A2C9BF4-7693-988E-8CB3-04BB860D1524}"/>
              </a:ext>
            </a:extLst>
          </p:cNvPr>
          <p:cNvSpPr>
            <a:spLocks noGrp="1"/>
          </p:cNvSpPr>
          <p:nvPr>
            <p:ph type="body" sz="quarter" idx="16" hasCustomPrompt="1"/>
          </p:nvPr>
        </p:nvSpPr>
        <p:spPr>
          <a:xfrm>
            <a:off x="7102801" y="3634999"/>
            <a:ext cx="2665088" cy="252000"/>
          </a:xfrm>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7" name="Text Placeholder 12">
            <a:extLst>
              <a:ext uri="{FF2B5EF4-FFF2-40B4-BE49-F238E27FC236}">
                <a16:creationId xmlns:a16="http://schemas.microsoft.com/office/drawing/2014/main" id="{E6117815-6BF6-8F89-617B-8E8D06B679CF}"/>
              </a:ext>
            </a:extLst>
          </p:cNvPr>
          <p:cNvSpPr>
            <a:spLocks noGrp="1"/>
          </p:cNvSpPr>
          <p:nvPr>
            <p:ph type="body" sz="quarter" idx="27" hasCustomPrompt="1"/>
          </p:nvPr>
        </p:nvSpPr>
        <p:spPr>
          <a:xfrm>
            <a:off x="7104063" y="3892179"/>
            <a:ext cx="2663824" cy="252000"/>
          </a:xfrm>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Tree>
    <p:extLst>
      <p:ext uri="{BB962C8B-B14F-4D97-AF65-F5344CB8AC3E}">
        <p14:creationId xmlns:p14="http://schemas.microsoft.com/office/powerpoint/2010/main" val="12928082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x Columns - Mint / Citrus Big Sta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E0D233-F943-F0B6-7B7C-957E19B5D03B}"/>
              </a:ext>
            </a:extLst>
          </p:cNvPr>
          <p:cNvSpPr/>
          <p:nvPr userDrawn="1"/>
        </p:nvSpPr>
        <p:spPr>
          <a:xfrm rot="10800000">
            <a:off x="8040683" y="0"/>
            <a:ext cx="4151314" cy="6858000"/>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C657B30C-B536-C29A-90E9-85145CA9103F}"/>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6" name="Text Placeholder 12">
            <a:extLst>
              <a:ext uri="{FF2B5EF4-FFF2-40B4-BE49-F238E27FC236}">
                <a16:creationId xmlns:a16="http://schemas.microsoft.com/office/drawing/2014/main" id="{A120D865-053F-F272-6CCC-2D2290A6BD9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5" name="Title 1">
            <a:extLst>
              <a:ext uri="{FF2B5EF4-FFF2-40B4-BE49-F238E27FC236}">
                <a16:creationId xmlns:a16="http://schemas.microsoft.com/office/drawing/2014/main" id="{28544162-225E-B7B6-7917-68BEE3028EC3}"/>
              </a:ext>
            </a:extLst>
          </p:cNvPr>
          <p:cNvSpPr>
            <a:spLocks noGrp="1"/>
          </p:cNvSpPr>
          <p:nvPr>
            <p:ph type="title" hasCustomPrompt="1"/>
          </p:nvPr>
        </p:nvSpPr>
        <p:spPr>
          <a:xfrm>
            <a:off x="550864" y="368828"/>
            <a:ext cx="6948911" cy="251885"/>
          </a:xfrm>
        </p:spPr>
        <p:txBody>
          <a:bodyPr/>
          <a:lstStyle>
            <a:lvl1pPr>
              <a:defRPr/>
            </a:lvl1pPr>
          </a:lstStyle>
          <a:p>
            <a:r>
              <a:rPr lang="en-US" dirty="0"/>
              <a:t>Header avenir demi 24pt</a:t>
            </a:r>
            <a:endParaRPr lang="en-GB" dirty="0"/>
          </a:p>
        </p:txBody>
      </p:sp>
      <p:sp>
        <p:nvSpPr>
          <p:cNvPr id="7" name="Text Placeholder 9">
            <a:extLst>
              <a:ext uri="{FF2B5EF4-FFF2-40B4-BE49-F238E27FC236}">
                <a16:creationId xmlns:a16="http://schemas.microsoft.com/office/drawing/2014/main" id="{C3AA6AFE-7750-8473-8982-1DB44F321435}"/>
              </a:ext>
            </a:extLst>
          </p:cNvPr>
          <p:cNvSpPr>
            <a:spLocks noGrp="1"/>
          </p:cNvSpPr>
          <p:nvPr>
            <p:ph type="body" sz="quarter" idx="13" hasCustomPrompt="1"/>
          </p:nvPr>
        </p:nvSpPr>
        <p:spPr>
          <a:xfrm>
            <a:off x="550864" y="753852"/>
            <a:ext cx="6948911"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8" name="Text Placeholder 12">
            <a:extLst>
              <a:ext uri="{FF2B5EF4-FFF2-40B4-BE49-F238E27FC236}">
                <a16:creationId xmlns:a16="http://schemas.microsoft.com/office/drawing/2014/main" id="{E9F160AA-9F2F-C5ED-D2F2-62B8A8104523}"/>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0" name="Text Placeholder 12">
            <a:extLst>
              <a:ext uri="{FF2B5EF4-FFF2-40B4-BE49-F238E27FC236}">
                <a16:creationId xmlns:a16="http://schemas.microsoft.com/office/drawing/2014/main" id="{451FF2EE-0611-EFBD-9FF1-3D5261791C20}"/>
              </a:ext>
            </a:extLst>
          </p:cNvPr>
          <p:cNvSpPr>
            <a:spLocks noGrp="1"/>
          </p:cNvSpPr>
          <p:nvPr>
            <p:ph type="body" sz="quarter" idx="15"/>
          </p:nvPr>
        </p:nvSpPr>
        <p:spPr>
          <a:xfrm>
            <a:off x="4295775"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802437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1 Dark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F9F325-89C8-9A4F-6B42-94EF0B9A0275}"/>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2597964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748F9B-6AA0-61DE-C048-B0E26BF0608C}"/>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0379C22F-4220-2939-3BE2-C21EFF4BFC51}"/>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dark bottom image</a:t>
            </a:r>
          </a:p>
        </p:txBody>
      </p:sp>
      <p:sp>
        <p:nvSpPr>
          <p:cNvPr id="6" name="Picture Placeholder 15">
            <a:extLst>
              <a:ext uri="{FF2B5EF4-FFF2-40B4-BE49-F238E27FC236}">
                <a16:creationId xmlns:a16="http://schemas.microsoft.com/office/drawing/2014/main" id="{112A6D7F-060C-C727-E269-5DAFC29FDA47}"/>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468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468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5074684"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5494220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748F9B-6AA0-61DE-C048-B0E26BF0608C}"/>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E5A32699-7885-234A-018F-995E5E197E7E}"/>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65000"/>
              <a:lumOff val="3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dark bottom image</a:t>
            </a:r>
          </a:p>
        </p:txBody>
      </p:sp>
      <p:sp>
        <p:nvSpPr>
          <p:cNvPr id="6" name="Picture Placeholder 15">
            <a:extLst>
              <a:ext uri="{FF2B5EF4-FFF2-40B4-BE49-F238E27FC236}">
                <a16:creationId xmlns:a16="http://schemas.microsoft.com/office/drawing/2014/main" id="{112A6D7F-060C-C727-E269-5DAFC29FDA47}"/>
              </a:ext>
            </a:extLst>
          </p:cNvPr>
          <p:cNvSpPr>
            <a:spLocks noGrp="1"/>
          </p:cNvSpPr>
          <p:nvPr>
            <p:ph type="pic" sz="quarter" idx="20" hasCustomPrompt="1"/>
          </p:nvPr>
        </p:nvSpPr>
        <p:spPr>
          <a:xfrm>
            <a:off x="6096001" y="0"/>
            <a:ext cx="6096000" cy="3429000"/>
          </a:xfrm>
          <a:solidFill>
            <a:schemeClr val="tx1">
              <a:lumMod val="75000"/>
              <a:lumOff val="25000"/>
            </a:schemeClr>
          </a:solidFill>
          <a:ln>
            <a:noFill/>
          </a:ln>
        </p:spPr>
        <p:txBody>
          <a:bodyPr tIns="108000" anchor="t" anchorCtr="0"/>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468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468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5074684"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428396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8F0D41-5B8B-CC48-CDBA-ECDBD0FE2F3A}"/>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CF2C2E3-C045-7BBF-FA6D-493BD0C9EE0C}"/>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6">
            <a:extLst>
              <a:ext uri="{FF2B5EF4-FFF2-40B4-BE49-F238E27FC236}">
                <a16:creationId xmlns:a16="http://schemas.microsoft.com/office/drawing/2014/main" id="{C0627511-6A7D-ACCD-6101-E71F930DA5AC}"/>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center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0B857ECA-885F-037E-16EA-3ACEF78EB884}"/>
              </a:ext>
            </a:extLst>
          </p:cNvPr>
          <p:cNvSpPr>
            <a:spLocks noGrp="1"/>
          </p:cNvSpPr>
          <p:nvPr>
            <p:ph type="title" hasCustomPrompt="1"/>
          </p:nvPr>
        </p:nvSpPr>
        <p:spPr>
          <a:xfrm>
            <a:off x="550864" y="368828"/>
            <a:ext cx="10693824"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F8BA6A5A-5404-EC8C-6762-1792B16E8CE4}"/>
              </a:ext>
            </a:extLst>
          </p:cNvPr>
          <p:cNvSpPr>
            <a:spLocks noGrp="1"/>
          </p:cNvSpPr>
          <p:nvPr>
            <p:ph type="body" sz="quarter" idx="13" hasCustomPrompt="1"/>
          </p:nvPr>
        </p:nvSpPr>
        <p:spPr>
          <a:xfrm>
            <a:off x="550864" y="753852"/>
            <a:ext cx="1069382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5" name="Text Placeholder 12">
            <a:extLst>
              <a:ext uri="{FF2B5EF4-FFF2-40B4-BE49-F238E27FC236}">
                <a16:creationId xmlns:a16="http://schemas.microsoft.com/office/drawing/2014/main" id="{F080106E-2C2A-A892-2BF2-DDD84001F27E}"/>
              </a:ext>
            </a:extLst>
          </p:cNvPr>
          <p:cNvSpPr>
            <a:spLocks noGrp="1"/>
          </p:cNvSpPr>
          <p:nvPr>
            <p:ph type="body" sz="quarter" idx="14"/>
          </p:nvPr>
        </p:nvSpPr>
        <p:spPr>
          <a:xfrm>
            <a:off x="550864"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6" name="Text Placeholder 12">
            <a:extLst>
              <a:ext uri="{FF2B5EF4-FFF2-40B4-BE49-F238E27FC236}">
                <a16:creationId xmlns:a16="http://schemas.microsoft.com/office/drawing/2014/main" id="{BC6FE898-C82A-5402-FE62-BBA0AC6B37E4}"/>
              </a:ext>
            </a:extLst>
          </p:cNvPr>
          <p:cNvSpPr>
            <a:spLocks noGrp="1"/>
          </p:cNvSpPr>
          <p:nvPr>
            <p:ph type="body" sz="quarter" idx="15"/>
          </p:nvPr>
        </p:nvSpPr>
        <p:spPr>
          <a:xfrm>
            <a:off x="4295775"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7" name="Text Placeholder 12">
            <a:extLst>
              <a:ext uri="{FF2B5EF4-FFF2-40B4-BE49-F238E27FC236}">
                <a16:creationId xmlns:a16="http://schemas.microsoft.com/office/drawing/2014/main" id="{37EAE28F-AA38-9754-5979-7244E696F76B}"/>
              </a:ext>
            </a:extLst>
          </p:cNvPr>
          <p:cNvSpPr>
            <a:spLocks noGrp="1"/>
          </p:cNvSpPr>
          <p:nvPr>
            <p:ph type="body" sz="quarter" idx="16"/>
          </p:nvPr>
        </p:nvSpPr>
        <p:spPr>
          <a:xfrm>
            <a:off x="8040688"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Tree>
    <p:extLst>
      <p:ext uri="{BB962C8B-B14F-4D97-AF65-F5344CB8AC3E}">
        <p14:creationId xmlns:p14="http://schemas.microsoft.com/office/powerpoint/2010/main" val="121688669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F2C2E3-C045-7BBF-FA6D-493BD0C9EE0C}"/>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a:extLst>
              <a:ext uri="{FF2B5EF4-FFF2-40B4-BE49-F238E27FC236}">
                <a16:creationId xmlns:a16="http://schemas.microsoft.com/office/drawing/2014/main" id="{68381DBD-4086-85F2-8E1E-A804D4A5C15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center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0B857ECA-885F-037E-16EA-3ACEF78EB884}"/>
              </a:ext>
            </a:extLst>
          </p:cNvPr>
          <p:cNvSpPr>
            <a:spLocks noGrp="1"/>
          </p:cNvSpPr>
          <p:nvPr>
            <p:ph type="title" hasCustomPrompt="1"/>
          </p:nvPr>
        </p:nvSpPr>
        <p:spPr>
          <a:xfrm>
            <a:off x="550864" y="368828"/>
            <a:ext cx="10693824"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F8BA6A5A-5404-EC8C-6762-1792B16E8CE4}"/>
              </a:ext>
            </a:extLst>
          </p:cNvPr>
          <p:cNvSpPr>
            <a:spLocks noGrp="1"/>
          </p:cNvSpPr>
          <p:nvPr>
            <p:ph type="body" sz="quarter" idx="13" hasCustomPrompt="1"/>
          </p:nvPr>
        </p:nvSpPr>
        <p:spPr>
          <a:xfrm>
            <a:off x="550864" y="753852"/>
            <a:ext cx="1069382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5" name="Text Placeholder 12">
            <a:extLst>
              <a:ext uri="{FF2B5EF4-FFF2-40B4-BE49-F238E27FC236}">
                <a16:creationId xmlns:a16="http://schemas.microsoft.com/office/drawing/2014/main" id="{F080106E-2C2A-A892-2BF2-DDD84001F27E}"/>
              </a:ext>
            </a:extLst>
          </p:cNvPr>
          <p:cNvSpPr>
            <a:spLocks noGrp="1"/>
          </p:cNvSpPr>
          <p:nvPr>
            <p:ph type="body" sz="quarter" idx="14"/>
          </p:nvPr>
        </p:nvSpPr>
        <p:spPr>
          <a:xfrm>
            <a:off x="550864"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6" name="Text Placeholder 12">
            <a:extLst>
              <a:ext uri="{FF2B5EF4-FFF2-40B4-BE49-F238E27FC236}">
                <a16:creationId xmlns:a16="http://schemas.microsoft.com/office/drawing/2014/main" id="{BC6FE898-C82A-5402-FE62-BBA0AC6B37E4}"/>
              </a:ext>
            </a:extLst>
          </p:cNvPr>
          <p:cNvSpPr>
            <a:spLocks noGrp="1"/>
          </p:cNvSpPr>
          <p:nvPr>
            <p:ph type="body" sz="quarter" idx="15"/>
          </p:nvPr>
        </p:nvSpPr>
        <p:spPr>
          <a:xfrm>
            <a:off x="4295775"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
        <p:nvSpPr>
          <p:cNvPr id="17" name="Text Placeholder 12">
            <a:extLst>
              <a:ext uri="{FF2B5EF4-FFF2-40B4-BE49-F238E27FC236}">
                <a16:creationId xmlns:a16="http://schemas.microsoft.com/office/drawing/2014/main" id="{37EAE28F-AA38-9754-5979-7244E696F76B}"/>
              </a:ext>
            </a:extLst>
          </p:cNvPr>
          <p:cNvSpPr>
            <a:spLocks noGrp="1"/>
          </p:cNvSpPr>
          <p:nvPr>
            <p:ph type="body" sz="quarter" idx="16"/>
          </p:nvPr>
        </p:nvSpPr>
        <p:spPr>
          <a:xfrm>
            <a:off x="8040688" y="1808164"/>
            <a:ext cx="3204000" cy="1441450"/>
          </a:xfrm>
        </p:spPr>
        <p:txBody>
          <a:bodyPr/>
          <a:lstStyle>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endParaRPr lang="en-GB"/>
          </a:p>
        </p:txBody>
      </p:sp>
    </p:spTree>
    <p:extLst>
      <p:ext uri="{BB962C8B-B14F-4D97-AF65-F5344CB8AC3E}">
        <p14:creationId xmlns:p14="http://schemas.microsoft.com/office/powerpoint/2010/main" val="166039032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2 Text / Light Image">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9BDD6D-5DA5-4239-76D3-BF4896A2390F}"/>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6">
            <a:extLst>
              <a:ext uri="{FF2B5EF4-FFF2-40B4-BE49-F238E27FC236}">
                <a16:creationId xmlns:a16="http://schemas.microsoft.com/office/drawing/2014/main" id="{0904C42E-63C8-67AA-25C5-F33ED8EB41E7}"/>
              </a:ext>
            </a:extLst>
          </p:cNvPr>
          <p:cNvSpPr>
            <a:spLocks noGrp="1"/>
          </p:cNvSpPr>
          <p:nvPr>
            <p:ph type="pic" sz="quarter" idx="20" hasCustomPrompt="1"/>
          </p:nvPr>
        </p:nvSpPr>
        <p:spPr>
          <a:xfrm>
            <a:off x="4151313" y="0"/>
            <a:ext cx="8040688" cy="6858000"/>
          </a:xfrm>
          <a:custGeom>
            <a:avLst/>
            <a:gdLst>
              <a:gd name="connsiteX0" fmla="*/ 0 w 8040688"/>
              <a:gd name="connsiteY0" fmla="*/ 0 h 6858000"/>
              <a:gd name="connsiteX1" fmla="*/ 8040688 w 8040688"/>
              <a:gd name="connsiteY1" fmla="*/ 0 h 6858000"/>
              <a:gd name="connsiteX2" fmla="*/ 8040688 w 8040688"/>
              <a:gd name="connsiteY2" fmla="*/ 6858000 h 6858000"/>
              <a:gd name="connsiteX3" fmla="*/ 0 w 80406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40688" h="6858000">
                <a:moveTo>
                  <a:pt x="0" y="0"/>
                </a:moveTo>
                <a:lnTo>
                  <a:pt x="8040688" y="0"/>
                </a:lnTo>
                <a:lnTo>
                  <a:pt x="8040688"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light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11511" cy="251885"/>
          </a:xfrm>
        </p:spPr>
        <p:txBody>
          <a:bodyPr/>
          <a:lstStyle>
            <a:lvl1pPr>
              <a:defRPr>
                <a:solidFill>
                  <a:schemeClr val="accent1"/>
                </a:solidFill>
              </a:defRPr>
            </a:lvl1pPr>
          </a:lstStyle>
          <a:p>
            <a:r>
              <a:rPr lang="en-US" dirty="0"/>
              <a:t>Header avenir demi </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11511"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321151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843136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2 Text / Dark Image">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9BDD6D-5DA5-4239-76D3-BF4896A2390F}"/>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6">
            <a:extLst>
              <a:ext uri="{FF2B5EF4-FFF2-40B4-BE49-F238E27FC236}">
                <a16:creationId xmlns:a16="http://schemas.microsoft.com/office/drawing/2014/main" id="{7D4A9995-DC9E-3684-CF4A-66D0DE5FF828}"/>
              </a:ext>
            </a:extLst>
          </p:cNvPr>
          <p:cNvSpPr>
            <a:spLocks noGrp="1"/>
          </p:cNvSpPr>
          <p:nvPr>
            <p:ph type="pic" sz="quarter" idx="20" hasCustomPrompt="1"/>
          </p:nvPr>
        </p:nvSpPr>
        <p:spPr>
          <a:xfrm>
            <a:off x="4151313" y="0"/>
            <a:ext cx="8040688" cy="6858000"/>
          </a:xfrm>
          <a:custGeom>
            <a:avLst/>
            <a:gdLst>
              <a:gd name="connsiteX0" fmla="*/ 0 w 8040688"/>
              <a:gd name="connsiteY0" fmla="*/ 0 h 6858000"/>
              <a:gd name="connsiteX1" fmla="*/ 8040688 w 8040688"/>
              <a:gd name="connsiteY1" fmla="*/ 0 h 6858000"/>
              <a:gd name="connsiteX2" fmla="*/ 8040688 w 8040688"/>
              <a:gd name="connsiteY2" fmla="*/ 6858000 h 6858000"/>
              <a:gd name="connsiteX3" fmla="*/ 0 w 80406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40688" h="6858000">
                <a:moveTo>
                  <a:pt x="0" y="0"/>
                </a:moveTo>
                <a:lnTo>
                  <a:pt x="8040688" y="0"/>
                </a:lnTo>
                <a:lnTo>
                  <a:pt x="8040688"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dark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11511" cy="251885"/>
          </a:xfrm>
        </p:spPr>
        <p:txBody>
          <a:bodyPr/>
          <a:lstStyle>
            <a:lvl1pPr>
              <a:defRPr>
                <a:solidFill>
                  <a:schemeClr val="accent1"/>
                </a:solidFill>
              </a:defRPr>
            </a:lvl1pPr>
          </a:lstStyle>
          <a:p>
            <a:r>
              <a:rPr lang="en-US" dirty="0"/>
              <a:t>Header avenir demi </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11511"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321151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076308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lack Pattern - Mint Quot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53BAB4-376B-829B-D496-3E7AE2C40E9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012"/>
            <a:ext cx="12188400" cy="6855975"/>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accent1"/>
                </a:solidFill>
                <a:latin typeface="+mj-lt"/>
              </a:defRPr>
            </a:lvl1pPr>
          </a:lstStyle>
          <a:p>
            <a:pPr lvl="0"/>
            <a:r>
              <a:rPr lang="en-US" dirty="0"/>
              <a:t>“Quote copy, resize textbox horizontally as required”.</a:t>
            </a:r>
            <a:endParaRPr lang="en-GB" dirty="0"/>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197345194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ull Dark Image - Quote">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95BAE39-428F-3EBA-D573-EE064F5E4131}"/>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5" name="Text Placeholder 12">
            <a:extLst>
              <a:ext uri="{FF2B5EF4-FFF2-40B4-BE49-F238E27FC236}">
                <a16:creationId xmlns:a16="http://schemas.microsoft.com/office/drawing/2014/main" id="{6DFF0592-E1D3-FA38-367B-6AACE16AB121}"/>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7" name="Text Placeholder 12">
            <a:extLst>
              <a:ext uri="{FF2B5EF4-FFF2-40B4-BE49-F238E27FC236}">
                <a16:creationId xmlns:a16="http://schemas.microsoft.com/office/drawing/2014/main" id="{FC985B5E-496F-CAB2-88DD-D72D7C4B91FF}"/>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
        <p:nvSpPr>
          <p:cNvPr id="9" name="Text Placeholder 9">
            <a:extLst>
              <a:ext uri="{FF2B5EF4-FFF2-40B4-BE49-F238E27FC236}">
                <a16:creationId xmlns:a16="http://schemas.microsoft.com/office/drawing/2014/main" id="{77587D0B-46D5-31FC-0458-5D35206C04D0}"/>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bg1"/>
                </a:solidFill>
                <a:latin typeface="+mj-lt"/>
              </a:defRPr>
            </a:lvl1pPr>
          </a:lstStyle>
          <a:p>
            <a:pPr lvl="0"/>
            <a:r>
              <a:rPr lang="en-US" dirty="0"/>
              <a:t>“Quote copy, resize textbox </a:t>
            </a:r>
            <a:r>
              <a:rPr lang="en-US" dirty="0" err="1"/>
              <a:t>recolour</a:t>
            </a:r>
            <a:r>
              <a:rPr lang="en-US" dirty="0"/>
              <a:t> text as required”.</a:t>
            </a:r>
            <a:endParaRPr lang="en-GB" dirty="0"/>
          </a:p>
        </p:txBody>
      </p:sp>
    </p:spTree>
    <p:extLst>
      <p:ext uri="{BB962C8B-B14F-4D97-AF65-F5344CB8AC3E}">
        <p14:creationId xmlns:p14="http://schemas.microsoft.com/office/powerpoint/2010/main" val="10237425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5" name="Picture Placeholder 15">
            <a:extLst>
              <a:ext uri="{FF2B5EF4-FFF2-40B4-BE49-F238E27FC236}">
                <a16:creationId xmlns:a16="http://schemas.microsoft.com/office/drawing/2014/main" id="{F0399FF5-9649-B959-9DCF-DAECACBCDEEC}"/>
              </a:ext>
            </a:extLst>
          </p:cNvPr>
          <p:cNvSpPr>
            <a:spLocks noGrp="1"/>
          </p:cNvSpPr>
          <p:nvPr>
            <p:ph type="pic" sz="quarter" idx="20" hasCustomPrompt="1"/>
          </p:nvPr>
        </p:nvSpPr>
        <p:spPr>
          <a:xfrm>
            <a:off x="550863" y="1815304"/>
            <a:ext cx="3204000" cy="1613696"/>
          </a:xfrm>
          <a:noFill/>
        </p:spPr>
        <p:txBody>
          <a:bodyPr tIns="144000" anchor="t" anchorCtr="0"/>
          <a:lstStyle>
            <a:lvl1pPr marL="0" indent="0" algn="ctr">
              <a:buNone/>
              <a:defRPr sz="1000">
                <a:solidFill>
                  <a:schemeClr val="accent1"/>
                </a:solidFill>
                <a:latin typeface="+mn-lt"/>
              </a:defRPr>
            </a:lvl1pPr>
          </a:lstStyle>
          <a:p>
            <a:pPr lvl="0"/>
            <a:r>
              <a:rPr lang="en-US"/>
              <a:t>Drag picture file here or click icon to insert image</a:t>
            </a:r>
          </a:p>
        </p:txBody>
      </p:sp>
      <p:sp>
        <p:nvSpPr>
          <p:cNvPr id="8" name="Picture Placeholder 15">
            <a:extLst>
              <a:ext uri="{FF2B5EF4-FFF2-40B4-BE49-F238E27FC236}">
                <a16:creationId xmlns:a16="http://schemas.microsoft.com/office/drawing/2014/main" id="{EE3320D6-3CB1-7A47-2BFC-A4E7CD41E662}"/>
              </a:ext>
            </a:extLst>
          </p:cNvPr>
          <p:cNvSpPr>
            <a:spLocks noGrp="1"/>
          </p:cNvSpPr>
          <p:nvPr>
            <p:ph type="pic" sz="quarter" idx="27" hasCustomPrompt="1"/>
          </p:nvPr>
        </p:nvSpPr>
        <p:spPr>
          <a:xfrm>
            <a:off x="4295774" y="1815304"/>
            <a:ext cx="3204000" cy="1613696"/>
          </a:xfrm>
          <a:noFill/>
        </p:spPr>
        <p:txBody>
          <a:bodyPr tIns="144000" anchor="t" anchorCtr="0"/>
          <a:lstStyle>
            <a:lvl1pPr marL="0" indent="0" algn="ctr">
              <a:buNone/>
              <a:defRPr sz="1000">
                <a:solidFill>
                  <a:schemeClr val="accent1"/>
                </a:solidFill>
                <a:latin typeface="+mn-lt"/>
              </a:defRPr>
            </a:lvl1pPr>
          </a:lstStyle>
          <a:p>
            <a:pPr lvl="0"/>
            <a:r>
              <a:rPr lang="en-US"/>
              <a:t>Drag picture file here or click icon to insert image</a:t>
            </a:r>
          </a:p>
        </p:txBody>
      </p:sp>
      <p:sp>
        <p:nvSpPr>
          <p:cNvPr id="14" name="Picture Placeholder 15">
            <a:extLst>
              <a:ext uri="{FF2B5EF4-FFF2-40B4-BE49-F238E27FC236}">
                <a16:creationId xmlns:a16="http://schemas.microsoft.com/office/drawing/2014/main" id="{F7147628-F7A2-5521-0AE1-2410D1FA1E9B}"/>
              </a:ext>
            </a:extLst>
          </p:cNvPr>
          <p:cNvSpPr>
            <a:spLocks noGrp="1"/>
          </p:cNvSpPr>
          <p:nvPr>
            <p:ph type="pic" sz="quarter" idx="29" hasCustomPrompt="1"/>
          </p:nvPr>
        </p:nvSpPr>
        <p:spPr>
          <a:xfrm>
            <a:off x="8040685" y="1815304"/>
            <a:ext cx="3204000" cy="1613696"/>
          </a:xfrm>
          <a:noFill/>
        </p:spPr>
        <p:txBody>
          <a:bodyPr tIns="144000" anchor="t" anchorCtr="0"/>
          <a:lstStyle>
            <a:lvl1pPr marL="0" indent="0" algn="ctr">
              <a:buNone/>
              <a:defRPr sz="1000">
                <a:solidFill>
                  <a:schemeClr val="accent1"/>
                </a:solidFill>
                <a:latin typeface="+mn-lt"/>
              </a:defRPr>
            </a:lvl1pPr>
          </a:lstStyle>
          <a:p>
            <a:pPr lvl="0"/>
            <a:r>
              <a:rPr lang="en-US"/>
              <a:t>Drag picture file here or click icon to insert image</a:t>
            </a:r>
          </a:p>
        </p:txBody>
      </p:sp>
      <p:sp>
        <p:nvSpPr>
          <p:cNvPr id="18" name="Text Placeholder 12">
            <a:extLst>
              <a:ext uri="{FF2B5EF4-FFF2-40B4-BE49-F238E27FC236}">
                <a16:creationId xmlns:a16="http://schemas.microsoft.com/office/drawing/2014/main" id="{287F0BB8-9028-A298-0ED9-DD9841E9FF1E}"/>
              </a:ext>
            </a:extLst>
          </p:cNvPr>
          <p:cNvSpPr>
            <a:spLocks noGrp="1"/>
          </p:cNvSpPr>
          <p:nvPr>
            <p:ph type="body" sz="quarter" idx="35"/>
          </p:nvPr>
        </p:nvSpPr>
        <p:spPr>
          <a:xfrm>
            <a:off x="550863" y="3614886"/>
            <a:ext cx="3204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9" name="Text Placeholder 12">
            <a:extLst>
              <a:ext uri="{FF2B5EF4-FFF2-40B4-BE49-F238E27FC236}">
                <a16:creationId xmlns:a16="http://schemas.microsoft.com/office/drawing/2014/main" id="{EBEB4CD8-6B60-C130-BCA3-DCF661418B37}"/>
              </a:ext>
            </a:extLst>
          </p:cNvPr>
          <p:cNvSpPr>
            <a:spLocks noGrp="1"/>
          </p:cNvSpPr>
          <p:nvPr>
            <p:ph type="body" sz="quarter" idx="36"/>
          </p:nvPr>
        </p:nvSpPr>
        <p:spPr>
          <a:xfrm>
            <a:off x="4295774" y="3614886"/>
            <a:ext cx="3204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20" name="Text Placeholder 12">
            <a:extLst>
              <a:ext uri="{FF2B5EF4-FFF2-40B4-BE49-F238E27FC236}">
                <a16:creationId xmlns:a16="http://schemas.microsoft.com/office/drawing/2014/main" id="{FBD3B35B-85FC-EDDE-B2E6-90A04DDC0CBF}"/>
              </a:ext>
            </a:extLst>
          </p:cNvPr>
          <p:cNvSpPr>
            <a:spLocks noGrp="1"/>
          </p:cNvSpPr>
          <p:nvPr>
            <p:ph type="body" sz="quarter" idx="37"/>
          </p:nvPr>
        </p:nvSpPr>
        <p:spPr>
          <a:xfrm>
            <a:off x="8040685" y="3614886"/>
            <a:ext cx="3204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7" name="Text Placeholder 12">
            <a:extLst>
              <a:ext uri="{FF2B5EF4-FFF2-40B4-BE49-F238E27FC236}">
                <a16:creationId xmlns:a16="http://schemas.microsoft.com/office/drawing/2014/main" id="{B9536768-8309-390C-EBBB-52A3D79A449D}"/>
              </a:ext>
            </a:extLst>
          </p:cNvPr>
          <p:cNvSpPr>
            <a:spLocks noGrp="1"/>
          </p:cNvSpPr>
          <p:nvPr>
            <p:ph type="body" sz="quarter" idx="39" hasCustomPrompt="1"/>
          </p:nvPr>
        </p:nvSpPr>
        <p:spPr>
          <a:xfrm>
            <a:off x="550863" y="1720850"/>
            <a:ext cx="3204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9" name="Text Placeholder 12">
            <a:extLst>
              <a:ext uri="{FF2B5EF4-FFF2-40B4-BE49-F238E27FC236}">
                <a16:creationId xmlns:a16="http://schemas.microsoft.com/office/drawing/2014/main" id="{07E23126-BE6F-DDF6-A6A3-47E69F507933}"/>
              </a:ext>
            </a:extLst>
          </p:cNvPr>
          <p:cNvSpPr>
            <a:spLocks noGrp="1"/>
          </p:cNvSpPr>
          <p:nvPr>
            <p:ph type="body" sz="quarter" idx="40" hasCustomPrompt="1"/>
          </p:nvPr>
        </p:nvSpPr>
        <p:spPr>
          <a:xfrm>
            <a:off x="4295774" y="1720850"/>
            <a:ext cx="3204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11" name="Text Placeholder 12">
            <a:extLst>
              <a:ext uri="{FF2B5EF4-FFF2-40B4-BE49-F238E27FC236}">
                <a16:creationId xmlns:a16="http://schemas.microsoft.com/office/drawing/2014/main" id="{D8B9C039-D99A-63F9-5EF9-175C494B73EE}"/>
              </a:ext>
            </a:extLst>
          </p:cNvPr>
          <p:cNvSpPr>
            <a:spLocks noGrp="1"/>
          </p:cNvSpPr>
          <p:nvPr>
            <p:ph type="body" sz="quarter" idx="41" hasCustomPrompt="1"/>
          </p:nvPr>
        </p:nvSpPr>
        <p:spPr>
          <a:xfrm>
            <a:off x="8040685" y="1720850"/>
            <a:ext cx="3204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Tree>
    <p:extLst>
      <p:ext uri="{BB962C8B-B14F-4D97-AF65-F5344CB8AC3E}">
        <p14:creationId xmlns:p14="http://schemas.microsoft.com/office/powerpoint/2010/main" val="382461101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8" name="Text Placeholder 12">
            <a:extLst>
              <a:ext uri="{FF2B5EF4-FFF2-40B4-BE49-F238E27FC236}">
                <a16:creationId xmlns:a16="http://schemas.microsoft.com/office/drawing/2014/main" id="{287F0BB8-9028-A298-0ED9-DD9841E9FF1E}"/>
              </a:ext>
            </a:extLst>
          </p:cNvPr>
          <p:cNvSpPr>
            <a:spLocks noGrp="1"/>
          </p:cNvSpPr>
          <p:nvPr>
            <p:ph type="body" sz="quarter" idx="35"/>
          </p:nvPr>
        </p:nvSpPr>
        <p:spPr>
          <a:xfrm>
            <a:off x="550864" y="3614886"/>
            <a:ext cx="2268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9" name="Text Placeholder 12">
            <a:extLst>
              <a:ext uri="{FF2B5EF4-FFF2-40B4-BE49-F238E27FC236}">
                <a16:creationId xmlns:a16="http://schemas.microsoft.com/office/drawing/2014/main" id="{EBEB4CD8-6B60-C130-BCA3-DCF661418B37}"/>
              </a:ext>
            </a:extLst>
          </p:cNvPr>
          <p:cNvSpPr>
            <a:spLocks noGrp="1"/>
          </p:cNvSpPr>
          <p:nvPr>
            <p:ph type="body" sz="quarter" idx="36"/>
          </p:nvPr>
        </p:nvSpPr>
        <p:spPr>
          <a:xfrm>
            <a:off x="3359151" y="3614886"/>
            <a:ext cx="2268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20" name="Text Placeholder 12">
            <a:extLst>
              <a:ext uri="{FF2B5EF4-FFF2-40B4-BE49-F238E27FC236}">
                <a16:creationId xmlns:a16="http://schemas.microsoft.com/office/drawing/2014/main" id="{FBD3B35B-85FC-EDDE-B2E6-90A04DDC0CBF}"/>
              </a:ext>
            </a:extLst>
          </p:cNvPr>
          <p:cNvSpPr>
            <a:spLocks noGrp="1"/>
          </p:cNvSpPr>
          <p:nvPr>
            <p:ph type="body" sz="quarter" idx="37"/>
          </p:nvPr>
        </p:nvSpPr>
        <p:spPr>
          <a:xfrm>
            <a:off x="6167438" y="3614886"/>
            <a:ext cx="2268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21" name="Text Placeholder 12">
            <a:extLst>
              <a:ext uri="{FF2B5EF4-FFF2-40B4-BE49-F238E27FC236}">
                <a16:creationId xmlns:a16="http://schemas.microsoft.com/office/drawing/2014/main" id="{15362B43-1343-95D7-3182-D159AA5259CA}"/>
              </a:ext>
            </a:extLst>
          </p:cNvPr>
          <p:cNvSpPr>
            <a:spLocks noGrp="1"/>
          </p:cNvSpPr>
          <p:nvPr>
            <p:ph type="body" sz="quarter" idx="38"/>
          </p:nvPr>
        </p:nvSpPr>
        <p:spPr>
          <a:xfrm>
            <a:off x="8975724" y="3614886"/>
            <a:ext cx="2268000" cy="1974702"/>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7" name="Text Placeholder 12">
            <a:extLst>
              <a:ext uri="{FF2B5EF4-FFF2-40B4-BE49-F238E27FC236}">
                <a16:creationId xmlns:a16="http://schemas.microsoft.com/office/drawing/2014/main" id="{B9536768-8309-390C-EBBB-52A3D79A449D}"/>
              </a:ext>
            </a:extLst>
          </p:cNvPr>
          <p:cNvSpPr>
            <a:spLocks noGrp="1"/>
          </p:cNvSpPr>
          <p:nvPr>
            <p:ph type="body" sz="quarter" idx="39" hasCustomPrompt="1"/>
          </p:nvPr>
        </p:nvSpPr>
        <p:spPr>
          <a:xfrm>
            <a:off x="550864" y="1720850"/>
            <a:ext cx="2268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9" name="Text Placeholder 12">
            <a:extLst>
              <a:ext uri="{FF2B5EF4-FFF2-40B4-BE49-F238E27FC236}">
                <a16:creationId xmlns:a16="http://schemas.microsoft.com/office/drawing/2014/main" id="{07E23126-BE6F-DDF6-A6A3-47E69F507933}"/>
              </a:ext>
            </a:extLst>
          </p:cNvPr>
          <p:cNvSpPr>
            <a:spLocks noGrp="1"/>
          </p:cNvSpPr>
          <p:nvPr>
            <p:ph type="body" sz="quarter" idx="40" hasCustomPrompt="1"/>
          </p:nvPr>
        </p:nvSpPr>
        <p:spPr>
          <a:xfrm>
            <a:off x="3359151" y="1720850"/>
            <a:ext cx="2268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11" name="Text Placeholder 12">
            <a:extLst>
              <a:ext uri="{FF2B5EF4-FFF2-40B4-BE49-F238E27FC236}">
                <a16:creationId xmlns:a16="http://schemas.microsoft.com/office/drawing/2014/main" id="{D8B9C039-D99A-63F9-5EF9-175C494B73EE}"/>
              </a:ext>
            </a:extLst>
          </p:cNvPr>
          <p:cNvSpPr>
            <a:spLocks noGrp="1"/>
          </p:cNvSpPr>
          <p:nvPr>
            <p:ph type="body" sz="quarter" idx="41" hasCustomPrompt="1"/>
          </p:nvPr>
        </p:nvSpPr>
        <p:spPr>
          <a:xfrm>
            <a:off x="6167438" y="1720850"/>
            <a:ext cx="2268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12" name="Text Placeholder 12">
            <a:extLst>
              <a:ext uri="{FF2B5EF4-FFF2-40B4-BE49-F238E27FC236}">
                <a16:creationId xmlns:a16="http://schemas.microsoft.com/office/drawing/2014/main" id="{50A0A20C-27C8-B9D3-5FD0-CC4FC8630D17}"/>
              </a:ext>
            </a:extLst>
          </p:cNvPr>
          <p:cNvSpPr>
            <a:spLocks noGrp="1"/>
          </p:cNvSpPr>
          <p:nvPr>
            <p:ph type="body" sz="quarter" idx="42" hasCustomPrompt="1"/>
          </p:nvPr>
        </p:nvSpPr>
        <p:spPr>
          <a:xfrm>
            <a:off x="8975724" y="1720850"/>
            <a:ext cx="2268000" cy="94454"/>
          </a:xfrm>
          <a:solidFill>
            <a:schemeClr val="accent2"/>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6" name="Picture Placeholder 15">
            <a:extLst>
              <a:ext uri="{FF2B5EF4-FFF2-40B4-BE49-F238E27FC236}">
                <a16:creationId xmlns:a16="http://schemas.microsoft.com/office/drawing/2014/main" id="{D1A10CE7-8722-B041-E2DE-E39C5492A09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a:solidFill>
                  <a:schemeClr val="accent1"/>
                </a:solidFill>
                <a:latin typeface="+mn-lt"/>
              </a:defRPr>
            </a:lvl1pPr>
          </a:lstStyle>
          <a:p>
            <a:pPr lvl="0"/>
            <a:r>
              <a:rPr lang="en-US"/>
              <a:t>Drag picture file or click icon to insert image</a:t>
            </a:r>
          </a:p>
        </p:txBody>
      </p:sp>
      <p:sp>
        <p:nvSpPr>
          <p:cNvPr id="13" name="Picture Placeholder 15">
            <a:extLst>
              <a:ext uri="{FF2B5EF4-FFF2-40B4-BE49-F238E27FC236}">
                <a16:creationId xmlns:a16="http://schemas.microsoft.com/office/drawing/2014/main" id="{759FAF63-33EE-773B-A574-A23C0BBA1A55}"/>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a:solidFill>
                  <a:schemeClr val="accent1"/>
                </a:solidFill>
                <a:latin typeface="+mn-lt"/>
              </a:defRPr>
            </a:lvl1pPr>
          </a:lstStyle>
          <a:p>
            <a:pPr lvl="0"/>
            <a:r>
              <a:rPr lang="en-US"/>
              <a:t>Drag picture file or click icon to insert image</a:t>
            </a:r>
          </a:p>
        </p:txBody>
      </p:sp>
      <p:sp>
        <p:nvSpPr>
          <p:cNvPr id="15" name="Picture Placeholder 15">
            <a:extLst>
              <a:ext uri="{FF2B5EF4-FFF2-40B4-BE49-F238E27FC236}">
                <a16:creationId xmlns:a16="http://schemas.microsoft.com/office/drawing/2014/main" id="{C901D21E-0104-E7CA-F6E8-C59390F203C3}"/>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a:solidFill>
                  <a:schemeClr val="accent1"/>
                </a:solidFill>
                <a:latin typeface="+mn-lt"/>
              </a:defRPr>
            </a:lvl1pPr>
          </a:lstStyle>
          <a:p>
            <a:pPr lvl="0"/>
            <a:r>
              <a:rPr lang="en-US"/>
              <a:t>Drag picture file or click icon to insert image</a:t>
            </a:r>
          </a:p>
        </p:txBody>
      </p:sp>
      <p:sp>
        <p:nvSpPr>
          <p:cNvPr id="17" name="Picture Placeholder 15">
            <a:extLst>
              <a:ext uri="{FF2B5EF4-FFF2-40B4-BE49-F238E27FC236}">
                <a16:creationId xmlns:a16="http://schemas.microsoft.com/office/drawing/2014/main" id="{80F3D6B4-C038-0DD0-8ED2-7284E638E2E4}"/>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a:solidFill>
                  <a:schemeClr val="accent1"/>
                </a:solidFill>
                <a:latin typeface="+mn-lt"/>
              </a:defRPr>
            </a:lvl1pPr>
          </a:lstStyle>
          <a:p>
            <a:pPr lvl="0"/>
            <a:r>
              <a:rPr lang="en-US"/>
              <a:t>Drag picture file or click icon to insert image</a:t>
            </a:r>
          </a:p>
        </p:txBody>
      </p:sp>
    </p:spTree>
    <p:extLst>
      <p:ext uri="{BB962C8B-B14F-4D97-AF65-F5344CB8AC3E}">
        <p14:creationId xmlns:p14="http://schemas.microsoft.com/office/powerpoint/2010/main" val="352739067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4 Profi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7" name="Picture Placeholder 15">
            <a:extLst>
              <a:ext uri="{FF2B5EF4-FFF2-40B4-BE49-F238E27FC236}">
                <a16:creationId xmlns:a16="http://schemas.microsoft.com/office/drawing/2014/main" id="{27654ED8-01A8-D1FE-3820-89D5B49A47F6}"/>
              </a:ext>
            </a:extLst>
          </p:cNvPr>
          <p:cNvSpPr>
            <a:spLocks noGrp="1"/>
          </p:cNvSpPr>
          <p:nvPr>
            <p:ph type="pic" sz="quarter" idx="39" hasCustomPrompt="1"/>
          </p:nvPr>
        </p:nvSpPr>
        <p:spPr>
          <a:xfrm>
            <a:off x="6167437" y="1270001"/>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2618AB31-9EE4-B0FA-1912-B680B15254CB}"/>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9" name="Text Placeholder 12">
            <a:extLst>
              <a:ext uri="{FF2B5EF4-FFF2-40B4-BE49-F238E27FC236}">
                <a16:creationId xmlns:a16="http://schemas.microsoft.com/office/drawing/2014/main" id="{FFB9ADBC-E4B6-3784-421C-A4EFC1B7C5F1}"/>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0" name="Picture Placeholder 15">
            <a:extLst>
              <a:ext uri="{FF2B5EF4-FFF2-40B4-BE49-F238E27FC236}">
                <a16:creationId xmlns:a16="http://schemas.microsoft.com/office/drawing/2014/main" id="{090BA775-0FAF-3B62-608B-8FFFDAC8C6A8}"/>
              </a:ext>
            </a:extLst>
          </p:cNvPr>
          <p:cNvSpPr>
            <a:spLocks noGrp="1"/>
          </p:cNvSpPr>
          <p:nvPr>
            <p:ph type="pic" sz="quarter" idx="42" hasCustomPrompt="1"/>
          </p:nvPr>
        </p:nvSpPr>
        <p:spPr>
          <a:xfrm>
            <a:off x="8981446" y="1270001"/>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31" name="Text Placeholder 12">
            <a:extLst>
              <a:ext uri="{FF2B5EF4-FFF2-40B4-BE49-F238E27FC236}">
                <a16:creationId xmlns:a16="http://schemas.microsoft.com/office/drawing/2014/main" id="{A4516BE6-7228-94F3-8A7A-1E37960B7528}"/>
              </a:ext>
            </a:extLst>
          </p:cNvPr>
          <p:cNvSpPr>
            <a:spLocks noGrp="1"/>
          </p:cNvSpPr>
          <p:nvPr>
            <p:ph type="body" sz="quarter" idx="43"/>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2" name="Text Placeholder 12">
            <a:extLst>
              <a:ext uri="{FF2B5EF4-FFF2-40B4-BE49-F238E27FC236}">
                <a16:creationId xmlns:a16="http://schemas.microsoft.com/office/drawing/2014/main" id="{3588081C-BD44-BBE8-D377-92B62904A549}"/>
              </a:ext>
            </a:extLst>
          </p:cNvPr>
          <p:cNvSpPr>
            <a:spLocks noGrp="1"/>
          </p:cNvSpPr>
          <p:nvPr>
            <p:ph type="body" sz="quarter" idx="44" hasCustomPrompt="1"/>
          </p:nvPr>
        </p:nvSpPr>
        <p:spPr>
          <a:xfrm>
            <a:off x="8981446" y="2311763"/>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3" name="Picture Placeholder 15">
            <a:extLst>
              <a:ext uri="{FF2B5EF4-FFF2-40B4-BE49-F238E27FC236}">
                <a16:creationId xmlns:a16="http://schemas.microsoft.com/office/drawing/2014/main" id="{EA3D41BA-AEEA-96AC-53A8-EE9C4600C18F}"/>
              </a:ext>
            </a:extLst>
          </p:cNvPr>
          <p:cNvSpPr>
            <a:spLocks noGrp="1"/>
          </p:cNvSpPr>
          <p:nvPr>
            <p:ph type="pic" sz="quarter" idx="45" hasCustomPrompt="1"/>
          </p:nvPr>
        </p:nvSpPr>
        <p:spPr>
          <a:xfrm>
            <a:off x="551231" y="1639334"/>
            <a:ext cx="1404000" cy="1404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34" name="Text Placeholder 12">
            <a:extLst>
              <a:ext uri="{FF2B5EF4-FFF2-40B4-BE49-F238E27FC236}">
                <a16:creationId xmlns:a16="http://schemas.microsoft.com/office/drawing/2014/main" id="{3166EF9B-1EAF-2D91-282C-4F324D7791B0}"/>
              </a:ext>
            </a:extLst>
          </p:cNvPr>
          <p:cNvSpPr>
            <a:spLocks noGrp="1"/>
          </p:cNvSpPr>
          <p:nvPr>
            <p:ph type="body" sz="quarter" idx="46"/>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bg1"/>
              </a:buClr>
              <a:defRPr sz="1200"/>
            </a:lvl4pPr>
            <a:lvl5pPr marL="720000" indent="-144000">
              <a:spcBef>
                <a:spcPts val="600"/>
              </a:spcBef>
              <a:buClr>
                <a:schemeClr val="bg1"/>
              </a:buClr>
              <a:defRPr sz="1200"/>
            </a:lvl5pPr>
          </a:lstStyle>
          <a:p>
            <a:pPr lvl="0"/>
            <a:r>
              <a:rPr lang="en-US" dirty="0"/>
              <a:t>Click to edit Master text styles</a:t>
            </a:r>
          </a:p>
          <a:p>
            <a:pPr lvl="1"/>
            <a:r>
              <a:rPr lang="en-US" dirty="0"/>
              <a:t>Second level</a:t>
            </a:r>
          </a:p>
          <a:p>
            <a:pPr lvl="2"/>
            <a:r>
              <a:rPr lang="en-US" dirty="0"/>
              <a:t>Third level</a:t>
            </a:r>
          </a:p>
        </p:txBody>
      </p:sp>
      <p:sp>
        <p:nvSpPr>
          <p:cNvPr id="35" name="Text Placeholder 12">
            <a:extLst>
              <a:ext uri="{FF2B5EF4-FFF2-40B4-BE49-F238E27FC236}">
                <a16:creationId xmlns:a16="http://schemas.microsoft.com/office/drawing/2014/main" id="{07E14275-13C8-E05E-C524-07E8FDA5157C}"/>
              </a:ext>
            </a:extLst>
          </p:cNvPr>
          <p:cNvSpPr>
            <a:spLocks noGrp="1"/>
          </p:cNvSpPr>
          <p:nvPr>
            <p:ph type="body" sz="quarter" idx="47" hasCustomPrompt="1"/>
          </p:nvPr>
        </p:nvSpPr>
        <p:spPr>
          <a:xfrm>
            <a:off x="550862" y="3215665"/>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6" name="Picture Placeholder 15">
            <a:extLst>
              <a:ext uri="{FF2B5EF4-FFF2-40B4-BE49-F238E27FC236}">
                <a16:creationId xmlns:a16="http://schemas.microsoft.com/office/drawing/2014/main" id="{1CB67B3F-7653-7693-9A99-87EB4369E1B0}"/>
              </a:ext>
            </a:extLst>
          </p:cNvPr>
          <p:cNvSpPr>
            <a:spLocks noGrp="1"/>
          </p:cNvSpPr>
          <p:nvPr>
            <p:ph type="pic" sz="quarter" idx="48" hasCustomPrompt="1"/>
          </p:nvPr>
        </p:nvSpPr>
        <p:spPr>
          <a:xfrm>
            <a:off x="3359519" y="1639334"/>
            <a:ext cx="1404000" cy="1404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38" name="Text Placeholder 12">
            <a:extLst>
              <a:ext uri="{FF2B5EF4-FFF2-40B4-BE49-F238E27FC236}">
                <a16:creationId xmlns:a16="http://schemas.microsoft.com/office/drawing/2014/main" id="{C9B048A9-0972-A797-F369-1DE2D85AB2AF}"/>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9" name="Picture Placeholder 15">
            <a:extLst>
              <a:ext uri="{FF2B5EF4-FFF2-40B4-BE49-F238E27FC236}">
                <a16:creationId xmlns:a16="http://schemas.microsoft.com/office/drawing/2014/main" id="{EEE724BB-CF04-4BA5-3E97-50ABFDA075D5}"/>
              </a:ext>
            </a:extLst>
          </p:cNvPr>
          <p:cNvSpPr>
            <a:spLocks noGrp="1"/>
          </p:cNvSpPr>
          <p:nvPr>
            <p:ph type="pic" sz="quarter" idx="51" hasCustomPrompt="1"/>
          </p:nvPr>
        </p:nvSpPr>
        <p:spPr>
          <a:xfrm>
            <a:off x="6167437" y="3790587"/>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40" name="Text Placeholder 12">
            <a:extLst>
              <a:ext uri="{FF2B5EF4-FFF2-40B4-BE49-F238E27FC236}">
                <a16:creationId xmlns:a16="http://schemas.microsoft.com/office/drawing/2014/main" id="{4C60F514-6C86-508D-7B36-0F00CCFE330E}"/>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41" name="Text Placeholder 12">
            <a:extLst>
              <a:ext uri="{FF2B5EF4-FFF2-40B4-BE49-F238E27FC236}">
                <a16:creationId xmlns:a16="http://schemas.microsoft.com/office/drawing/2014/main" id="{619DCB73-639A-6611-985F-E7FF07FA9408}"/>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42" name="Picture Placeholder 15">
            <a:extLst>
              <a:ext uri="{FF2B5EF4-FFF2-40B4-BE49-F238E27FC236}">
                <a16:creationId xmlns:a16="http://schemas.microsoft.com/office/drawing/2014/main" id="{620D7DC7-38B5-58A0-4239-E47C805C654B}"/>
              </a:ext>
            </a:extLst>
          </p:cNvPr>
          <p:cNvSpPr>
            <a:spLocks noGrp="1"/>
          </p:cNvSpPr>
          <p:nvPr>
            <p:ph type="pic" sz="quarter" idx="54" hasCustomPrompt="1"/>
          </p:nvPr>
        </p:nvSpPr>
        <p:spPr>
          <a:xfrm>
            <a:off x="8981446" y="3790587"/>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43" name="Text Placeholder 12">
            <a:extLst>
              <a:ext uri="{FF2B5EF4-FFF2-40B4-BE49-F238E27FC236}">
                <a16:creationId xmlns:a16="http://schemas.microsoft.com/office/drawing/2014/main" id="{52AA6AB4-75D7-5FD8-94E1-0A3579B12732}"/>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44" name="Text Placeholder 12">
            <a:extLst>
              <a:ext uri="{FF2B5EF4-FFF2-40B4-BE49-F238E27FC236}">
                <a16:creationId xmlns:a16="http://schemas.microsoft.com/office/drawing/2014/main" id="{8852589B-60D7-C4CE-4B17-949DB1679A18}"/>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47" name="Text Placeholder 12">
            <a:extLst>
              <a:ext uri="{FF2B5EF4-FFF2-40B4-BE49-F238E27FC236}">
                <a16:creationId xmlns:a16="http://schemas.microsoft.com/office/drawing/2014/main" id="{6536A327-7419-C103-F6A2-9A088DBA02E3}"/>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8" name="Text Placeholder 12">
            <a:extLst>
              <a:ext uri="{FF2B5EF4-FFF2-40B4-BE49-F238E27FC236}">
                <a16:creationId xmlns:a16="http://schemas.microsoft.com/office/drawing/2014/main" id="{EECF5BC7-CFF8-A868-D488-9C551C4E632F}"/>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9" name="Text Placeholder 12">
            <a:extLst>
              <a:ext uri="{FF2B5EF4-FFF2-40B4-BE49-F238E27FC236}">
                <a16:creationId xmlns:a16="http://schemas.microsoft.com/office/drawing/2014/main" id="{729C4491-431E-BEC4-C554-D8B972A52B4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0" name="Text Placeholder 12">
            <a:extLst>
              <a:ext uri="{FF2B5EF4-FFF2-40B4-BE49-F238E27FC236}">
                <a16:creationId xmlns:a16="http://schemas.microsoft.com/office/drawing/2014/main" id="{DBA4C49A-79C9-62D6-952E-53593BA8FDF3}"/>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1" name="Text Placeholder 12">
            <a:extLst>
              <a:ext uri="{FF2B5EF4-FFF2-40B4-BE49-F238E27FC236}">
                <a16:creationId xmlns:a16="http://schemas.microsoft.com/office/drawing/2014/main" id="{7E41E13C-D5F5-BD38-259C-D1942D2200D9}"/>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2" name="Text Placeholder 12">
            <a:extLst>
              <a:ext uri="{FF2B5EF4-FFF2-40B4-BE49-F238E27FC236}">
                <a16:creationId xmlns:a16="http://schemas.microsoft.com/office/drawing/2014/main" id="{54C70E94-353C-A5EB-BD45-32DB6E8C78EF}"/>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6" name="Text Placeholder 12">
            <a:extLst>
              <a:ext uri="{FF2B5EF4-FFF2-40B4-BE49-F238E27FC236}">
                <a16:creationId xmlns:a16="http://schemas.microsoft.com/office/drawing/2014/main" id="{54DDFC76-55A0-6FD0-7915-56E53DF28213}"/>
              </a:ext>
            </a:extLst>
          </p:cNvPr>
          <p:cNvSpPr>
            <a:spLocks noGrp="1"/>
          </p:cNvSpPr>
          <p:nvPr>
            <p:ph type="body" sz="quarter" idx="65"/>
          </p:nvPr>
        </p:nvSpPr>
        <p:spPr>
          <a:xfrm>
            <a:off x="3359150" y="3968750"/>
            <a:ext cx="2268000" cy="1436074"/>
          </a:xfrm>
          <a:noFill/>
        </p:spPr>
        <p:txBody>
          <a:bodyPr vert="horz" lIns="0" tIns="0" rIns="0" bIns="0" rtlCol="0">
            <a:noAutofit/>
          </a:bodyPr>
          <a:lstStyle>
            <a:lvl1pPr>
              <a:defRPr lang="en-US" sz="1200" dirty="0"/>
            </a:lvl1pPr>
            <a:lvl2pPr>
              <a:defRPr lang="en-US" sz="1200" dirty="0"/>
            </a:lvl2pPr>
            <a:lvl3pPr>
              <a:defRPr lang="en-US" sz="1200" dirty="0"/>
            </a:lvl3pPr>
            <a:lvl4pPr>
              <a:defRPr lang="en-US" sz="1200" dirty="0"/>
            </a:lvl4pPr>
            <a:lvl5pPr>
              <a:defRPr lang="en-US" sz="1200" dirty="0"/>
            </a:lvl5pPr>
          </a:lstStyle>
          <a:p>
            <a:pPr marL="144000" lvl="0" indent="-144000">
              <a:spcBef>
                <a:spcPts val="300"/>
              </a:spcBef>
            </a:pPr>
            <a:r>
              <a:rPr lang="en-US" dirty="0"/>
              <a:t>Click to edit Master text styles</a:t>
            </a:r>
          </a:p>
          <a:p>
            <a:pPr marL="288000" lvl="1" indent="-144000">
              <a:spcBef>
                <a:spcPts val="300"/>
              </a:spcBef>
            </a:pPr>
            <a:r>
              <a:rPr lang="en-US" dirty="0"/>
              <a:t>Second level</a:t>
            </a:r>
          </a:p>
          <a:p>
            <a:pPr marL="432000" lvl="2" indent="-144000">
              <a:spcBef>
                <a:spcPts val="600"/>
              </a:spcBef>
            </a:pPr>
            <a:r>
              <a:rPr lang="en-US" dirty="0"/>
              <a:t>Third level</a:t>
            </a:r>
          </a:p>
        </p:txBody>
      </p:sp>
    </p:spTree>
    <p:extLst>
      <p:ext uri="{BB962C8B-B14F-4D97-AF65-F5344CB8AC3E}">
        <p14:creationId xmlns:p14="http://schemas.microsoft.com/office/powerpoint/2010/main" val="10675773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5" name="Picture Placeholder 15">
            <a:extLst>
              <a:ext uri="{FF2B5EF4-FFF2-40B4-BE49-F238E27FC236}">
                <a16:creationId xmlns:a16="http://schemas.microsoft.com/office/drawing/2014/main" id="{F0399FF5-9649-B959-9DCF-DAECACBCDEEC}"/>
              </a:ext>
            </a:extLst>
          </p:cNvPr>
          <p:cNvSpPr>
            <a:spLocks noGrp="1"/>
          </p:cNvSpPr>
          <p:nvPr>
            <p:ph type="pic" sz="quarter" idx="20" hasCustomPrompt="1"/>
          </p:nvPr>
        </p:nvSpPr>
        <p:spPr>
          <a:xfrm>
            <a:off x="551231" y="1270001"/>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15" name="Text Placeholder 12">
            <a:extLst>
              <a:ext uri="{FF2B5EF4-FFF2-40B4-BE49-F238E27FC236}">
                <a16:creationId xmlns:a16="http://schemas.microsoft.com/office/drawing/2014/main" id="{2EB5C14C-C39B-2AB9-B522-0DF5FF3D5837}"/>
              </a:ext>
            </a:extLst>
          </p:cNvPr>
          <p:cNvSpPr>
            <a:spLocks noGrp="1"/>
          </p:cNvSpPr>
          <p:nvPr>
            <p:ph type="body" sz="quarter" idx="35"/>
          </p:nvPr>
        </p:nvSpPr>
        <p:spPr>
          <a:xfrm>
            <a:off x="55086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1BA6A2D1-C9D1-CA87-309E-3B0291E5E03B}"/>
              </a:ext>
            </a:extLst>
          </p:cNvPr>
          <p:cNvSpPr>
            <a:spLocks noGrp="1"/>
          </p:cNvSpPr>
          <p:nvPr>
            <p:ph type="body" sz="quarter" idx="16" hasCustomPrompt="1"/>
          </p:nvPr>
        </p:nvSpPr>
        <p:spPr>
          <a:xfrm>
            <a:off x="550862" y="2311763"/>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4" name="Picture Placeholder 15">
            <a:extLst>
              <a:ext uri="{FF2B5EF4-FFF2-40B4-BE49-F238E27FC236}">
                <a16:creationId xmlns:a16="http://schemas.microsoft.com/office/drawing/2014/main" id="{10069ACE-433B-A5F4-FF33-ADC28DEDA097}"/>
              </a:ext>
            </a:extLst>
          </p:cNvPr>
          <p:cNvSpPr>
            <a:spLocks noGrp="1"/>
          </p:cNvSpPr>
          <p:nvPr>
            <p:ph type="pic" sz="quarter" idx="36" hasCustomPrompt="1"/>
          </p:nvPr>
        </p:nvSpPr>
        <p:spPr>
          <a:xfrm>
            <a:off x="3359519" y="1270001"/>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25" name="Text Placeholder 12">
            <a:extLst>
              <a:ext uri="{FF2B5EF4-FFF2-40B4-BE49-F238E27FC236}">
                <a16:creationId xmlns:a16="http://schemas.microsoft.com/office/drawing/2014/main" id="{21767CA1-850A-4E7F-6BAC-16411AA7D716}"/>
              </a:ext>
            </a:extLst>
          </p:cNvPr>
          <p:cNvSpPr>
            <a:spLocks noGrp="1"/>
          </p:cNvSpPr>
          <p:nvPr>
            <p:ph type="body" sz="quarter" idx="37"/>
          </p:nvPr>
        </p:nvSpPr>
        <p:spPr>
          <a:xfrm>
            <a:off x="3359151"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E37CC15E-DD99-78F2-2AAE-67D44E4A283C}"/>
              </a:ext>
            </a:extLst>
          </p:cNvPr>
          <p:cNvSpPr>
            <a:spLocks noGrp="1"/>
          </p:cNvSpPr>
          <p:nvPr>
            <p:ph type="body" sz="quarter" idx="38" hasCustomPrompt="1"/>
          </p:nvPr>
        </p:nvSpPr>
        <p:spPr>
          <a:xfrm>
            <a:off x="3359150" y="2311763"/>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7" name="Picture Placeholder 15">
            <a:extLst>
              <a:ext uri="{FF2B5EF4-FFF2-40B4-BE49-F238E27FC236}">
                <a16:creationId xmlns:a16="http://schemas.microsoft.com/office/drawing/2014/main" id="{27654ED8-01A8-D1FE-3820-89D5B49A47F6}"/>
              </a:ext>
            </a:extLst>
          </p:cNvPr>
          <p:cNvSpPr>
            <a:spLocks noGrp="1"/>
          </p:cNvSpPr>
          <p:nvPr>
            <p:ph type="pic" sz="quarter" idx="39" hasCustomPrompt="1"/>
          </p:nvPr>
        </p:nvSpPr>
        <p:spPr>
          <a:xfrm>
            <a:off x="6167437" y="1270001"/>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2618AB31-9EE4-B0FA-1912-B680B15254CB}"/>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9" name="Text Placeholder 12">
            <a:extLst>
              <a:ext uri="{FF2B5EF4-FFF2-40B4-BE49-F238E27FC236}">
                <a16:creationId xmlns:a16="http://schemas.microsoft.com/office/drawing/2014/main" id="{FFB9ADBC-E4B6-3784-421C-A4EFC1B7C5F1}"/>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0" name="Picture Placeholder 15">
            <a:extLst>
              <a:ext uri="{FF2B5EF4-FFF2-40B4-BE49-F238E27FC236}">
                <a16:creationId xmlns:a16="http://schemas.microsoft.com/office/drawing/2014/main" id="{090BA775-0FAF-3B62-608B-8FFFDAC8C6A8}"/>
              </a:ext>
            </a:extLst>
          </p:cNvPr>
          <p:cNvSpPr>
            <a:spLocks noGrp="1"/>
          </p:cNvSpPr>
          <p:nvPr>
            <p:ph type="pic" sz="quarter" idx="42" hasCustomPrompt="1"/>
          </p:nvPr>
        </p:nvSpPr>
        <p:spPr>
          <a:xfrm>
            <a:off x="8981446" y="1270001"/>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31" name="Text Placeholder 12">
            <a:extLst>
              <a:ext uri="{FF2B5EF4-FFF2-40B4-BE49-F238E27FC236}">
                <a16:creationId xmlns:a16="http://schemas.microsoft.com/office/drawing/2014/main" id="{A4516BE6-7228-94F3-8A7A-1E37960B7528}"/>
              </a:ext>
            </a:extLst>
          </p:cNvPr>
          <p:cNvSpPr>
            <a:spLocks noGrp="1"/>
          </p:cNvSpPr>
          <p:nvPr>
            <p:ph type="body" sz="quarter" idx="43"/>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2" name="Text Placeholder 12">
            <a:extLst>
              <a:ext uri="{FF2B5EF4-FFF2-40B4-BE49-F238E27FC236}">
                <a16:creationId xmlns:a16="http://schemas.microsoft.com/office/drawing/2014/main" id="{3588081C-BD44-BBE8-D377-92B62904A549}"/>
              </a:ext>
            </a:extLst>
          </p:cNvPr>
          <p:cNvSpPr>
            <a:spLocks noGrp="1"/>
          </p:cNvSpPr>
          <p:nvPr>
            <p:ph type="body" sz="quarter" idx="44" hasCustomPrompt="1"/>
          </p:nvPr>
        </p:nvSpPr>
        <p:spPr>
          <a:xfrm>
            <a:off x="8981446" y="2311763"/>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3" name="Picture Placeholder 15">
            <a:extLst>
              <a:ext uri="{FF2B5EF4-FFF2-40B4-BE49-F238E27FC236}">
                <a16:creationId xmlns:a16="http://schemas.microsoft.com/office/drawing/2014/main" id="{EA3D41BA-AEEA-96AC-53A8-EE9C4600C18F}"/>
              </a:ext>
            </a:extLst>
          </p:cNvPr>
          <p:cNvSpPr>
            <a:spLocks noGrp="1"/>
          </p:cNvSpPr>
          <p:nvPr>
            <p:ph type="pic" sz="quarter" idx="45" hasCustomPrompt="1"/>
          </p:nvPr>
        </p:nvSpPr>
        <p:spPr>
          <a:xfrm>
            <a:off x="551231" y="3790587"/>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34" name="Text Placeholder 12">
            <a:extLst>
              <a:ext uri="{FF2B5EF4-FFF2-40B4-BE49-F238E27FC236}">
                <a16:creationId xmlns:a16="http://schemas.microsoft.com/office/drawing/2014/main" id="{3166EF9B-1EAF-2D91-282C-4F324D7791B0}"/>
              </a:ext>
            </a:extLst>
          </p:cNvPr>
          <p:cNvSpPr>
            <a:spLocks noGrp="1"/>
          </p:cNvSpPr>
          <p:nvPr>
            <p:ph type="body" sz="quarter" idx="46"/>
          </p:nvPr>
        </p:nvSpPr>
        <p:spPr>
          <a:xfrm>
            <a:off x="55086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5" name="Text Placeholder 12">
            <a:extLst>
              <a:ext uri="{FF2B5EF4-FFF2-40B4-BE49-F238E27FC236}">
                <a16:creationId xmlns:a16="http://schemas.microsoft.com/office/drawing/2014/main" id="{07E14275-13C8-E05E-C524-07E8FDA5157C}"/>
              </a:ext>
            </a:extLst>
          </p:cNvPr>
          <p:cNvSpPr>
            <a:spLocks noGrp="1"/>
          </p:cNvSpPr>
          <p:nvPr>
            <p:ph type="body" sz="quarter" idx="47" hasCustomPrompt="1"/>
          </p:nvPr>
        </p:nvSpPr>
        <p:spPr>
          <a:xfrm>
            <a:off x="550862" y="4832349"/>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6" name="Picture Placeholder 15">
            <a:extLst>
              <a:ext uri="{FF2B5EF4-FFF2-40B4-BE49-F238E27FC236}">
                <a16:creationId xmlns:a16="http://schemas.microsoft.com/office/drawing/2014/main" id="{1CB67B3F-7653-7693-9A99-87EB4369E1B0}"/>
              </a:ext>
            </a:extLst>
          </p:cNvPr>
          <p:cNvSpPr>
            <a:spLocks noGrp="1"/>
          </p:cNvSpPr>
          <p:nvPr>
            <p:ph type="pic" sz="quarter" idx="48" hasCustomPrompt="1"/>
          </p:nvPr>
        </p:nvSpPr>
        <p:spPr>
          <a:xfrm>
            <a:off x="3359519" y="3790587"/>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37" name="Text Placeholder 12">
            <a:extLst>
              <a:ext uri="{FF2B5EF4-FFF2-40B4-BE49-F238E27FC236}">
                <a16:creationId xmlns:a16="http://schemas.microsoft.com/office/drawing/2014/main" id="{5633B343-3276-FFE0-E133-78FCC4586C5D}"/>
              </a:ext>
            </a:extLst>
          </p:cNvPr>
          <p:cNvSpPr>
            <a:spLocks noGrp="1"/>
          </p:cNvSpPr>
          <p:nvPr>
            <p:ph type="body" sz="quarter" idx="49"/>
          </p:nvPr>
        </p:nvSpPr>
        <p:spPr>
          <a:xfrm>
            <a:off x="3359151"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8" name="Text Placeholder 12">
            <a:extLst>
              <a:ext uri="{FF2B5EF4-FFF2-40B4-BE49-F238E27FC236}">
                <a16:creationId xmlns:a16="http://schemas.microsoft.com/office/drawing/2014/main" id="{C9B048A9-0972-A797-F369-1DE2D85AB2AF}"/>
              </a:ext>
            </a:extLst>
          </p:cNvPr>
          <p:cNvSpPr>
            <a:spLocks noGrp="1"/>
          </p:cNvSpPr>
          <p:nvPr>
            <p:ph type="body" sz="quarter" idx="50" hasCustomPrompt="1"/>
          </p:nvPr>
        </p:nvSpPr>
        <p:spPr>
          <a:xfrm>
            <a:off x="3359150" y="4832349"/>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9" name="Picture Placeholder 15">
            <a:extLst>
              <a:ext uri="{FF2B5EF4-FFF2-40B4-BE49-F238E27FC236}">
                <a16:creationId xmlns:a16="http://schemas.microsoft.com/office/drawing/2014/main" id="{EEE724BB-CF04-4BA5-3E97-50ABFDA075D5}"/>
              </a:ext>
            </a:extLst>
          </p:cNvPr>
          <p:cNvSpPr>
            <a:spLocks noGrp="1"/>
          </p:cNvSpPr>
          <p:nvPr>
            <p:ph type="pic" sz="quarter" idx="51" hasCustomPrompt="1"/>
          </p:nvPr>
        </p:nvSpPr>
        <p:spPr>
          <a:xfrm>
            <a:off x="6167437" y="3790587"/>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40" name="Text Placeholder 12">
            <a:extLst>
              <a:ext uri="{FF2B5EF4-FFF2-40B4-BE49-F238E27FC236}">
                <a16:creationId xmlns:a16="http://schemas.microsoft.com/office/drawing/2014/main" id="{4C60F514-6C86-508D-7B36-0F00CCFE330E}"/>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41" name="Text Placeholder 12">
            <a:extLst>
              <a:ext uri="{FF2B5EF4-FFF2-40B4-BE49-F238E27FC236}">
                <a16:creationId xmlns:a16="http://schemas.microsoft.com/office/drawing/2014/main" id="{619DCB73-639A-6611-985F-E7FF07FA9408}"/>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42" name="Picture Placeholder 15">
            <a:extLst>
              <a:ext uri="{FF2B5EF4-FFF2-40B4-BE49-F238E27FC236}">
                <a16:creationId xmlns:a16="http://schemas.microsoft.com/office/drawing/2014/main" id="{620D7DC7-38B5-58A0-4239-E47C805C654B}"/>
              </a:ext>
            </a:extLst>
          </p:cNvPr>
          <p:cNvSpPr>
            <a:spLocks noGrp="1"/>
          </p:cNvSpPr>
          <p:nvPr>
            <p:ph type="pic" sz="quarter" idx="54" hasCustomPrompt="1"/>
          </p:nvPr>
        </p:nvSpPr>
        <p:spPr>
          <a:xfrm>
            <a:off x="8981446" y="3790587"/>
            <a:ext cx="900000" cy="900000"/>
          </a:xfrm>
          <a:prstGeom prst="ellipse">
            <a:avLst/>
          </a:prstGeom>
          <a:solidFill>
            <a:schemeClr val="tx1">
              <a:lumMod val="75000"/>
              <a:lumOff val="25000"/>
            </a:schemeClr>
          </a:solidFill>
        </p:spPr>
        <p:txBody>
          <a:bodyPr tIns="0" anchor="ctr" anchorCtr="0"/>
          <a:lstStyle>
            <a:lvl1pPr marL="0" indent="0" algn="ctr">
              <a:buNone/>
              <a:defRPr sz="1000">
                <a:solidFill>
                  <a:schemeClr val="accent1"/>
                </a:solidFill>
                <a:latin typeface="+mn-lt"/>
              </a:defRPr>
            </a:lvl1pPr>
          </a:lstStyle>
          <a:p>
            <a:pPr lvl="0"/>
            <a:r>
              <a:rPr lang="en-GB"/>
              <a:t>insert profile pic</a:t>
            </a:r>
          </a:p>
        </p:txBody>
      </p:sp>
      <p:sp>
        <p:nvSpPr>
          <p:cNvPr id="43" name="Text Placeholder 12">
            <a:extLst>
              <a:ext uri="{FF2B5EF4-FFF2-40B4-BE49-F238E27FC236}">
                <a16:creationId xmlns:a16="http://schemas.microsoft.com/office/drawing/2014/main" id="{52AA6AB4-75D7-5FD8-94E1-0A3579B12732}"/>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44" name="Text Placeholder 12">
            <a:extLst>
              <a:ext uri="{FF2B5EF4-FFF2-40B4-BE49-F238E27FC236}">
                <a16:creationId xmlns:a16="http://schemas.microsoft.com/office/drawing/2014/main" id="{8852589B-60D7-C4CE-4B17-949DB1679A18}"/>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45" name="Text Placeholder 12">
            <a:extLst>
              <a:ext uri="{FF2B5EF4-FFF2-40B4-BE49-F238E27FC236}">
                <a16:creationId xmlns:a16="http://schemas.microsoft.com/office/drawing/2014/main" id="{0C143002-4A13-3C6F-6382-30ADD0C1B28B}"/>
              </a:ext>
            </a:extLst>
          </p:cNvPr>
          <p:cNvSpPr>
            <a:spLocks noGrp="1"/>
          </p:cNvSpPr>
          <p:nvPr>
            <p:ph type="body" sz="quarter" idx="57" hasCustomPrompt="1"/>
          </p:nvPr>
        </p:nvSpPr>
        <p:spPr>
          <a:xfrm>
            <a:off x="550862" y="2642734"/>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6" name="Text Placeholder 12">
            <a:extLst>
              <a:ext uri="{FF2B5EF4-FFF2-40B4-BE49-F238E27FC236}">
                <a16:creationId xmlns:a16="http://schemas.microsoft.com/office/drawing/2014/main" id="{FCAA7932-2491-E19F-F43E-926BEC1B4449}"/>
              </a:ext>
            </a:extLst>
          </p:cNvPr>
          <p:cNvSpPr>
            <a:spLocks noGrp="1"/>
          </p:cNvSpPr>
          <p:nvPr>
            <p:ph type="body" sz="quarter" idx="58" hasCustomPrompt="1"/>
          </p:nvPr>
        </p:nvSpPr>
        <p:spPr>
          <a:xfrm>
            <a:off x="3359150" y="2642734"/>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7" name="Text Placeholder 12">
            <a:extLst>
              <a:ext uri="{FF2B5EF4-FFF2-40B4-BE49-F238E27FC236}">
                <a16:creationId xmlns:a16="http://schemas.microsoft.com/office/drawing/2014/main" id="{6536A327-7419-C103-F6A2-9A088DBA02E3}"/>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8" name="Text Placeholder 12">
            <a:extLst>
              <a:ext uri="{FF2B5EF4-FFF2-40B4-BE49-F238E27FC236}">
                <a16:creationId xmlns:a16="http://schemas.microsoft.com/office/drawing/2014/main" id="{EECF5BC7-CFF8-A868-D488-9C551C4E632F}"/>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9" name="Text Placeholder 12">
            <a:extLst>
              <a:ext uri="{FF2B5EF4-FFF2-40B4-BE49-F238E27FC236}">
                <a16:creationId xmlns:a16="http://schemas.microsoft.com/office/drawing/2014/main" id="{729C4491-431E-BEC4-C554-D8B972A52B4D}"/>
              </a:ext>
            </a:extLst>
          </p:cNvPr>
          <p:cNvSpPr>
            <a:spLocks noGrp="1"/>
          </p:cNvSpPr>
          <p:nvPr>
            <p:ph type="body" sz="quarter" idx="61" hasCustomPrompt="1"/>
          </p:nvPr>
        </p:nvSpPr>
        <p:spPr>
          <a:xfrm>
            <a:off x="550862" y="5163320"/>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0" name="Text Placeholder 12">
            <a:extLst>
              <a:ext uri="{FF2B5EF4-FFF2-40B4-BE49-F238E27FC236}">
                <a16:creationId xmlns:a16="http://schemas.microsoft.com/office/drawing/2014/main" id="{DBA4C49A-79C9-62D6-952E-53593BA8FDF3}"/>
              </a:ext>
            </a:extLst>
          </p:cNvPr>
          <p:cNvSpPr>
            <a:spLocks noGrp="1"/>
          </p:cNvSpPr>
          <p:nvPr>
            <p:ph type="body" sz="quarter" idx="62" hasCustomPrompt="1"/>
          </p:nvPr>
        </p:nvSpPr>
        <p:spPr>
          <a:xfrm>
            <a:off x="3359150" y="5163320"/>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1" name="Text Placeholder 12">
            <a:extLst>
              <a:ext uri="{FF2B5EF4-FFF2-40B4-BE49-F238E27FC236}">
                <a16:creationId xmlns:a16="http://schemas.microsoft.com/office/drawing/2014/main" id="{7E41E13C-D5F5-BD38-259C-D1942D2200D9}"/>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2" name="Text Placeholder 12">
            <a:extLst>
              <a:ext uri="{FF2B5EF4-FFF2-40B4-BE49-F238E27FC236}">
                <a16:creationId xmlns:a16="http://schemas.microsoft.com/office/drawing/2014/main" id="{54C70E94-353C-A5EB-BD45-32DB6E8C78EF}"/>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14548452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2 Text / Char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4D6BA4-D604-62D4-D773-AC040EB4AA38}"/>
              </a:ext>
            </a:extLst>
          </p:cNvPr>
          <p:cNvSpPr/>
          <p:nvPr userDrawn="1"/>
        </p:nvSpPr>
        <p:spPr>
          <a:xfrm>
            <a:off x="4151313" y="1"/>
            <a:ext cx="804068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11511" cy="251885"/>
          </a:xfrm>
        </p:spPr>
        <p:txBody>
          <a:bodyPr/>
          <a:lstStyle>
            <a:lvl1pPr>
              <a:defRPr>
                <a:solidFill>
                  <a:schemeClr val="accent1"/>
                </a:solidFill>
              </a:defRPr>
            </a:lvl1pPr>
          </a:lstStyle>
          <a:p>
            <a:r>
              <a:rPr lang="en-US" dirty="0"/>
              <a:t>Header avenir demi </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11511"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3211510" cy="4321175"/>
          </a:xfrm>
        </p:spPr>
        <p:txBody>
          <a:bodyPr/>
          <a:lstStyle>
            <a:lvl4pPr>
              <a:buClr>
                <a:schemeClr val="bg1"/>
              </a:buClr>
              <a:defRPr/>
            </a:lvl4pPr>
            <a:lvl5pPr>
              <a:buClr>
                <a:schemeClr val="bg1"/>
              </a:buClr>
              <a:defRPr/>
            </a:lvl5pPr>
          </a:lstStyle>
          <a:p>
            <a:pPr lvl="0"/>
            <a:r>
              <a:rPr lang="en-US" dirty="0"/>
              <a:t>Click to edit Master text styles</a:t>
            </a:r>
          </a:p>
          <a:p>
            <a:pPr lvl="1"/>
            <a:r>
              <a:rPr lang="en-US" dirty="0"/>
              <a:t>Second level</a:t>
            </a:r>
          </a:p>
          <a:p>
            <a:pPr lvl="2"/>
            <a:r>
              <a:rPr lang="en-US" dirty="0"/>
              <a:t>Third level</a:t>
            </a:r>
          </a:p>
        </p:txBody>
      </p:sp>
      <p:sp>
        <p:nvSpPr>
          <p:cNvPr id="11" name="Chart Placeholder 10">
            <a:extLst>
              <a:ext uri="{FF2B5EF4-FFF2-40B4-BE49-F238E27FC236}">
                <a16:creationId xmlns:a16="http://schemas.microsoft.com/office/drawing/2014/main" id="{5951116A-40CB-A706-A107-C78DBAFDEBFE}"/>
              </a:ext>
            </a:extLst>
          </p:cNvPr>
          <p:cNvSpPr>
            <a:spLocks noGrp="1"/>
          </p:cNvSpPr>
          <p:nvPr>
            <p:ph type="chart" sz="quarter" idx="15" hasCustomPrompt="1"/>
          </p:nvPr>
        </p:nvSpPr>
        <p:spPr>
          <a:xfrm>
            <a:off x="4690801" y="1089025"/>
            <a:ext cx="6950338" cy="3060700"/>
          </a:xfrm>
        </p:spPr>
        <p:txBody>
          <a:bodyPr tIns="180000"/>
          <a:lstStyle>
            <a:lvl1pPr marL="0" indent="0" algn="ctr">
              <a:buNone/>
              <a:defRPr sz="1000">
                <a:solidFill>
                  <a:schemeClr val="accent1"/>
                </a:solidFill>
              </a:defRPr>
            </a:lvl1pPr>
          </a:lstStyle>
          <a:p>
            <a:r>
              <a:rPr lang="en-GB" dirty="0"/>
              <a:t>Click </a:t>
            </a:r>
            <a:r>
              <a:rPr lang="en-US" noProof="0" dirty="0"/>
              <a:t>center</a:t>
            </a:r>
            <a:r>
              <a:rPr lang="en-GB" dirty="0"/>
              <a:t> icon to insert graph or chart</a:t>
            </a:r>
          </a:p>
        </p:txBody>
      </p:sp>
      <p:sp>
        <p:nvSpPr>
          <p:cNvPr id="12" name="Text Placeholder 9">
            <a:extLst>
              <a:ext uri="{FF2B5EF4-FFF2-40B4-BE49-F238E27FC236}">
                <a16:creationId xmlns:a16="http://schemas.microsoft.com/office/drawing/2014/main" id="{A84DA8BB-5F30-09B1-E985-2D8FA21B48EE}"/>
              </a:ext>
            </a:extLst>
          </p:cNvPr>
          <p:cNvSpPr>
            <a:spLocks noGrp="1"/>
          </p:cNvSpPr>
          <p:nvPr>
            <p:ph type="body" sz="quarter" idx="16" hasCustomPrompt="1"/>
          </p:nvPr>
        </p:nvSpPr>
        <p:spPr>
          <a:xfrm>
            <a:off x="4690801" y="368828"/>
            <a:ext cx="6950334" cy="359835"/>
          </a:xfrm>
          <a:prstGeom prst="rect">
            <a:avLst/>
          </a:prstGeom>
        </p:spPr>
        <p:txBody>
          <a:bodyPr lIns="0" tIns="0" rIns="0" bIns="0" anchor="t" anchorCtr="0">
            <a:noAutofit/>
          </a:bodyPr>
          <a:lstStyle>
            <a:lvl1pPr marL="0" indent="0" algn="l">
              <a:buNone/>
              <a:defRPr sz="1400">
                <a:solidFill>
                  <a:schemeClr val="bg1"/>
                </a:solidFill>
                <a:latin typeface="+mn-lt"/>
              </a:defRPr>
            </a:lvl1pPr>
          </a:lstStyle>
          <a:p>
            <a:pPr lvl="0"/>
            <a:r>
              <a:rPr lang="en-US"/>
              <a:t>Avenir Demi 14pt lorem ipsum dolor sit </a:t>
            </a:r>
            <a:r>
              <a:rPr lang="en-US" err="1"/>
              <a:t>amet</a:t>
            </a:r>
            <a:endParaRPr lang="en-US"/>
          </a:p>
        </p:txBody>
      </p:sp>
      <p:sp>
        <p:nvSpPr>
          <p:cNvPr id="14" name="Text Placeholder 9">
            <a:extLst>
              <a:ext uri="{FF2B5EF4-FFF2-40B4-BE49-F238E27FC236}">
                <a16:creationId xmlns:a16="http://schemas.microsoft.com/office/drawing/2014/main" id="{EF72A8DE-339E-2B3D-4C89-58C8CE53CF5D}"/>
              </a:ext>
            </a:extLst>
          </p:cNvPr>
          <p:cNvSpPr>
            <a:spLocks noGrp="1"/>
          </p:cNvSpPr>
          <p:nvPr>
            <p:ph type="body" sz="quarter" idx="17" hasCustomPrompt="1"/>
          </p:nvPr>
        </p:nvSpPr>
        <p:spPr>
          <a:xfrm>
            <a:off x="5232400" y="4513789"/>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5" name="Text Placeholder 9">
            <a:extLst>
              <a:ext uri="{FF2B5EF4-FFF2-40B4-BE49-F238E27FC236}">
                <a16:creationId xmlns:a16="http://schemas.microsoft.com/office/drawing/2014/main" id="{2BFDD91C-6446-AD48-CAEB-841DC1DC22EA}"/>
              </a:ext>
            </a:extLst>
          </p:cNvPr>
          <p:cNvSpPr>
            <a:spLocks noGrp="1"/>
          </p:cNvSpPr>
          <p:nvPr>
            <p:ph type="body" sz="quarter" idx="18" hasCustomPrompt="1"/>
          </p:nvPr>
        </p:nvSpPr>
        <p:spPr>
          <a:xfrm>
            <a:off x="8977311" y="4513789"/>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6" name="Text Placeholder 9">
            <a:extLst>
              <a:ext uri="{FF2B5EF4-FFF2-40B4-BE49-F238E27FC236}">
                <a16:creationId xmlns:a16="http://schemas.microsoft.com/office/drawing/2014/main" id="{AD20601E-40F2-1DF1-38B7-5101DBF33201}"/>
              </a:ext>
            </a:extLst>
          </p:cNvPr>
          <p:cNvSpPr>
            <a:spLocks noGrp="1"/>
          </p:cNvSpPr>
          <p:nvPr>
            <p:ph type="body" sz="quarter" idx="19" hasCustomPrompt="1"/>
          </p:nvPr>
        </p:nvSpPr>
        <p:spPr>
          <a:xfrm>
            <a:off x="5232400" y="5053539"/>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7" name="Text Placeholder 9">
            <a:extLst>
              <a:ext uri="{FF2B5EF4-FFF2-40B4-BE49-F238E27FC236}">
                <a16:creationId xmlns:a16="http://schemas.microsoft.com/office/drawing/2014/main" id="{82C29969-1AD3-6659-3B8D-11793A66C076}"/>
              </a:ext>
            </a:extLst>
          </p:cNvPr>
          <p:cNvSpPr>
            <a:spLocks noGrp="1"/>
          </p:cNvSpPr>
          <p:nvPr>
            <p:ph type="body" sz="quarter" idx="20" hasCustomPrompt="1"/>
          </p:nvPr>
        </p:nvSpPr>
        <p:spPr>
          <a:xfrm>
            <a:off x="8977311" y="5053539"/>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8" name="Text Placeholder 9">
            <a:extLst>
              <a:ext uri="{FF2B5EF4-FFF2-40B4-BE49-F238E27FC236}">
                <a16:creationId xmlns:a16="http://schemas.microsoft.com/office/drawing/2014/main" id="{EE05C111-C082-6BD5-9282-C948E296F5D3}"/>
              </a:ext>
            </a:extLst>
          </p:cNvPr>
          <p:cNvSpPr>
            <a:spLocks noGrp="1"/>
          </p:cNvSpPr>
          <p:nvPr>
            <p:ph type="body" sz="quarter" idx="21" hasCustomPrompt="1"/>
          </p:nvPr>
        </p:nvSpPr>
        <p:spPr>
          <a:xfrm>
            <a:off x="5232400" y="5593818"/>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9" name="Text Placeholder 9">
            <a:extLst>
              <a:ext uri="{FF2B5EF4-FFF2-40B4-BE49-F238E27FC236}">
                <a16:creationId xmlns:a16="http://schemas.microsoft.com/office/drawing/2014/main" id="{EDDB6F98-8929-B811-A75E-1DD45E444D5A}"/>
              </a:ext>
            </a:extLst>
          </p:cNvPr>
          <p:cNvSpPr>
            <a:spLocks noGrp="1"/>
          </p:cNvSpPr>
          <p:nvPr>
            <p:ph type="body" sz="quarter" idx="22" hasCustomPrompt="1"/>
          </p:nvPr>
        </p:nvSpPr>
        <p:spPr>
          <a:xfrm>
            <a:off x="8977311" y="5593818"/>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20" name="Text Placeholder 9">
            <a:extLst>
              <a:ext uri="{FF2B5EF4-FFF2-40B4-BE49-F238E27FC236}">
                <a16:creationId xmlns:a16="http://schemas.microsoft.com/office/drawing/2014/main" id="{F7E10D3D-78C1-159D-49BD-1BA9282FF888}"/>
              </a:ext>
            </a:extLst>
          </p:cNvPr>
          <p:cNvSpPr>
            <a:spLocks noGrp="1"/>
          </p:cNvSpPr>
          <p:nvPr>
            <p:ph type="body" sz="quarter" idx="23" hasCustomPrompt="1"/>
          </p:nvPr>
        </p:nvSpPr>
        <p:spPr>
          <a:xfrm>
            <a:off x="4690801" y="4508500"/>
            <a:ext cx="216000" cy="216000"/>
          </a:xfrm>
          <a:prstGeom prst="rect">
            <a:avLst/>
          </a:prstGeom>
          <a:solidFill>
            <a:schemeClr val="accent1"/>
          </a:solidFill>
        </p:spPr>
        <p:txBody>
          <a:bodyPr lIns="0" tIns="0" rIns="0" bIns="0" anchor="ctr" anchorCtr="0">
            <a:noAutofit/>
          </a:bodyPr>
          <a:lstStyle>
            <a:lvl1pPr marL="0" indent="0" algn="ctr">
              <a:buNone/>
              <a:defRPr sz="1200" cap="all" baseline="0">
                <a:solidFill>
                  <a:schemeClr val="tx1"/>
                </a:solidFill>
                <a:latin typeface="+mj-lt"/>
              </a:defRPr>
            </a:lvl1pPr>
          </a:lstStyle>
          <a:p>
            <a:pPr lvl="0"/>
            <a:r>
              <a:rPr lang="en-US"/>
              <a:t>a</a:t>
            </a:r>
          </a:p>
        </p:txBody>
      </p:sp>
      <p:sp>
        <p:nvSpPr>
          <p:cNvPr id="21" name="Text Placeholder 9">
            <a:extLst>
              <a:ext uri="{FF2B5EF4-FFF2-40B4-BE49-F238E27FC236}">
                <a16:creationId xmlns:a16="http://schemas.microsoft.com/office/drawing/2014/main" id="{B567B3CC-1D2F-CE11-EA32-4B536ECE6A4C}"/>
              </a:ext>
            </a:extLst>
          </p:cNvPr>
          <p:cNvSpPr>
            <a:spLocks noGrp="1"/>
          </p:cNvSpPr>
          <p:nvPr>
            <p:ph type="body" sz="quarter" idx="24" hasCustomPrompt="1"/>
          </p:nvPr>
        </p:nvSpPr>
        <p:spPr>
          <a:xfrm>
            <a:off x="4690801" y="5053475"/>
            <a:ext cx="216000" cy="216000"/>
          </a:xfrm>
          <a:prstGeom prst="rect">
            <a:avLst/>
          </a:prstGeom>
          <a:solidFill>
            <a:schemeClr val="accent2"/>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b</a:t>
            </a:r>
          </a:p>
        </p:txBody>
      </p:sp>
      <p:sp>
        <p:nvSpPr>
          <p:cNvPr id="22" name="Text Placeholder 9">
            <a:extLst>
              <a:ext uri="{FF2B5EF4-FFF2-40B4-BE49-F238E27FC236}">
                <a16:creationId xmlns:a16="http://schemas.microsoft.com/office/drawing/2014/main" id="{F6CC62FF-967D-8D07-7260-6A7CC23BDACF}"/>
              </a:ext>
            </a:extLst>
          </p:cNvPr>
          <p:cNvSpPr>
            <a:spLocks noGrp="1"/>
          </p:cNvSpPr>
          <p:nvPr>
            <p:ph type="body" sz="quarter" idx="25" hasCustomPrompt="1"/>
          </p:nvPr>
        </p:nvSpPr>
        <p:spPr>
          <a:xfrm>
            <a:off x="4690801" y="5598450"/>
            <a:ext cx="216000" cy="216000"/>
          </a:xfrm>
          <a:prstGeom prst="rect">
            <a:avLst/>
          </a:prstGeom>
          <a:solidFill>
            <a:schemeClr val="accent3"/>
          </a:solidFill>
        </p:spPr>
        <p:txBody>
          <a:bodyPr lIns="0" tIns="0" rIns="0" bIns="0" anchor="ctr" anchorCtr="0">
            <a:noAutofit/>
          </a:bodyPr>
          <a:lstStyle>
            <a:lvl1pPr marL="0" indent="0" algn="ctr">
              <a:buNone/>
              <a:defRPr sz="1200" cap="all" baseline="0">
                <a:solidFill>
                  <a:schemeClr val="tx1"/>
                </a:solidFill>
                <a:latin typeface="+mj-lt"/>
              </a:defRPr>
            </a:lvl1pPr>
          </a:lstStyle>
          <a:p>
            <a:pPr lvl="0"/>
            <a:r>
              <a:rPr lang="en-US"/>
              <a:t>c</a:t>
            </a:r>
          </a:p>
        </p:txBody>
      </p:sp>
      <p:sp>
        <p:nvSpPr>
          <p:cNvPr id="23" name="Text Placeholder 9">
            <a:extLst>
              <a:ext uri="{FF2B5EF4-FFF2-40B4-BE49-F238E27FC236}">
                <a16:creationId xmlns:a16="http://schemas.microsoft.com/office/drawing/2014/main" id="{4BBB55B3-8B4B-6BEB-5E3E-351B0DAE18D8}"/>
              </a:ext>
            </a:extLst>
          </p:cNvPr>
          <p:cNvSpPr>
            <a:spLocks noGrp="1"/>
          </p:cNvSpPr>
          <p:nvPr>
            <p:ph type="body" sz="quarter" idx="26" hasCustomPrompt="1"/>
          </p:nvPr>
        </p:nvSpPr>
        <p:spPr>
          <a:xfrm>
            <a:off x="8441400" y="4508500"/>
            <a:ext cx="216000" cy="216000"/>
          </a:xfrm>
          <a:prstGeom prst="rect">
            <a:avLst/>
          </a:prstGeom>
          <a:solidFill>
            <a:schemeClr val="accent4"/>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d</a:t>
            </a:r>
          </a:p>
        </p:txBody>
      </p:sp>
      <p:sp>
        <p:nvSpPr>
          <p:cNvPr id="24" name="Text Placeholder 9">
            <a:extLst>
              <a:ext uri="{FF2B5EF4-FFF2-40B4-BE49-F238E27FC236}">
                <a16:creationId xmlns:a16="http://schemas.microsoft.com/office/drawing/2014/main" id="{BD1ADDA9-29A1-D4A5-6AF6-10D1ED61F639}"/>
              </a:ext>
            </a:extLst>
          </p:cNvPr>
          <p:cNvSpPr>
            <a:spLocks noGrp="1"/>
          </p:cNvSpPr>
          <p:nvPr>
            <p:ph type="body" sz="quarter" idx="27" hasCustomPrompt="1"/>
          </p:nvPr>
        </p:nvSpPr>
        <p:spPr>
          <a:xfrm>
            <a:off x="8441400" y="5053475"/>
            <a:ext cx="216000" cy="216000"/>
          </a:xfrm>
          <a:prstGeom prst="rect">
            <a:avLst/>
          </a:prstGeom>
          <a:solidFill>
            <a:schemeClr val="accent5"/>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e</a:t>
            </a:r>
          </a:p>
        </p:txBody>
      </p:sp>
      <p:sp>
        <p:nvSpPr>
          <p:cNvPr id="25" name="Text Placeholder 9">
            <a:extLst>
              <a:ext uri="{FF2B5EF4-FFF2-40B4-BE49-F238E27FC236}">
                <a16:creationId xmlns:a16="http://schemas.microsoft.com/office/drawing/2014/main" id="{D1FE7497-FADD-489E-4379-2F4CA8C33FE4}"/>
              </a:ext>
            </a:extLst>
          </p:cNvPr>
          <p:cNvSpPr>
            <a:spLocks noGrp="1"/>
          </p:cNvSpPr>
          <p:nvPr>
            <p:ph type="body" sz="quarter" idx="28" hasCustomPrompt="1"/>
          </p:nvPr>
        </p:nvSpPr>
        <p:spPr>
          <a:xfrm>
            <a:off x="8441400" y="5598450"/>
            <a:ext cx="216000" cy="216000"/>
          </a:xfrm>
          <a:prstGeom prst="rect">
            <a:avLst/>
          </a:prstGeom>
          <a:solidFill>
            <a:srgbClr val="16CEE1"/>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f</a:t>
            </a:r>
          </a:p>
        </p:txBody>
      </p:sp>
    </p:spTree>
    <p:extLst>
      <p:ext uri="{BB962C8B-B14F-4D97-AF65-F5344CB8AC3E}">
        <p14:creationId xmlns:p14="http://schemas.microsoft.com/office/powerpoint/2010/main" val="20350425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0:50 - Text / Char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4D6BA4-D604-62D4-D773-AC040EB4AA38}"/>
              </a:ext>
            </a:extLst>
          </p:cNvPr>
          <p:cNvSpPr/>
          <p:nvPr userDrawn="1"/>
        </p:nvSpPr>
        <p:spPr>
          <a:xfrm>
            <a:off x="6096001" y="1"/>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1" name="Chart Placeholder 10">
            <a:extLst>
              <a:ext uri="{FF2B5EF4-FFF2-40B4-BE49-F238E27FC236}">
                <a16:creationId xmlns:a16="http://schemas.microsoft.com/office/drawing/2014/main" id="{5951116A-40CB-A706-A107-C78DBAFDEBFE}"/>
              </a:ext>
            </a:extLst>
          </p:cNvPr>
          <p:cNvSpPr>
            <a:spLocks noGrp="1"/>
          </p:cNvSpPr>
          <p:nvPr>
            <p:ph type="chart" sz="quarter" idx="15" hasCustomPrompt="1"/>
          </p:nvPr>
        </p:nvSpPr>
        <p:spPr>
          <a:xfrm>
            <a:off x="6635488" y="1089025"/>
            <a:ext cx="5005647" cy="3060700"/>
          </a:xfrm>
        </p:spPr>
        <p:txBody>
          <a:bodyPr tIns="180000"/>
          <a:lstStyle>
            <a:lvl1pPr marL="0" indent="0" algn="ctr">
              <a:buNone/>
              <a:defRPr sz="1000">
                <a:solidFill>
                  <a:schemeClr val="accent1"/>
                </a:solidFill>
              </a:defRPr>
            </a:lvl1pPr>
          </a:lstStyle>
          <a:p>
            <a:r>
              <a:rPr lang="en-GB" dirty="0"/>
              <a:t>Click </a:t>
            </a:r>
            <a:r>
              <a:rPr lang="en-US" noProof="0" dirty="0"/>
              <a:t>center</a:t>
            </a:r>
            <a:r>
              <a:rPr lang="en-GB" dirty="0"/>
              <a:t> icon to insert graph or chart</a:t>
            </a:r>
          </a:p>
        </p:txBody>
      </p:sp>
      <p:sp>
        <p:nvSpPr>
          <p:cNvPr id="12" name="Text Placeholder 9">
            <a:extLst>
              <a:ext uri="{FF2B5EF4-FFF2-40B4-BE49-F238E27FC236}">
                <a16:creationId xmlns:a16="http://schemas.microsoft.com/office/drawing/2014/main" id="{A84DA8BB-5F30-09B1-E985-2D8FA21B48EE}"/>
              </a:ext>
            </a:extLst>
          </p:cNvPr>
          <p:cNvSpPr>
            <a:spLocks noGrp="1"/>
          </p:cNvSpPr>
          <p:nvPr>
            <p:ph type="body" sz="quarter" idx="16" hasCustomPrompt="1"/>
          </p:nvPr>
        </p:nvSpPr>
        <p:spPr>
          <a:xfrm>
            <a:off x="6635488" y="368828"/>
            <a:ext cx="5005647" cy="359835"/>
          </a:xfrm>
          <a:prstGeom prst="rect">
            <a:avLst/>
          </a:prstGeom>
        </p:spPr>
        <p:txBody>
          <a:bodyPr lIns="0" tIns="0" rIns="0" bIns="0" anchor="t" anchorCtr="0">
            <a:noAutofit/>
          </a:bodyPr>
          <a:lstStyle>
            <a:lvl1pPr marL="0" indent="0" algn="l">
              <a:buNone/>
              <a:defRPr sz="1400">
                <a:solidFill>
                  <a:schemeClr val="bg1"/>
                </a:solidFill>
                <a:latin typeface="+mn-lt"/>
              </a:defRPr>
            </a:lvl1pPr>
          </a:lstStyle>
          <a:p>
            <a:pPr lvl="0"/>
            <a:r>
              <a:rPr lang="en-US"/>
              <a:t>Avenir Demi 14pt lorem ipsum dolor sit </a:t>
            </a:r>
            <a:r>
              <a:rPr lang="en-US" err="1"/>
              <a:t>amet</a:t>
            </a:r>
            <a:endParaRPr lang="en-US"/>
          </a:p>
        </p:txBody>
      </p:sp>
      <p:sp>
        <p:nvSpPr>
          <p:cNvPr id="14" name="Text Placeholder 9">
            <a:extLst>
              <a:ext uri="{FF2B5EF4-FFF2-40B4-BE49-F238E27FC236}">
                <a16:creationId xmlns:a16="http://schemas.microsoft.com/office/drawing/2014/main" id="{EF72A8DE-339E-2B3D-4C89-58C8CE53CF5D}"/>
              </a:ext>
            </a:extLst>
          </p:cNvPr>
          <p:cNvSpPr>
            <a:spLocks noGrp="1"/>
          </p:cNvSpPr>
          <p:nvPr>
            <p:ph type="body" sz="quarter" idx="17" hasCustomPrompt="1"/>
          </p:nvPr>
        </p:nvSpPr>
        <p:spPr>
          <a:xfrm>
            <a:off x="7104856" y="4513789"/>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5" name="Text Placeholder 9">
            <a:extLst>
              <a:ext uri="{FF2B5EF4-FFF2-40B4-BE49-F238E27FC236}">
                <a16:creationId xmlns:a16="http://schemas.microsoft.com/office/drawing/2014/main" id="{2BFDD91C-6446-AD48-CAEB-841DC1DC22EA}"/>
              </a:ext>
            </a:extLst>
          </p:cNvPr>
          <p:cNvSpPr>
            <a:spLocks noGrp="1"/>
          </p:cNvSpPr>
          <p:nvPr>
            <p:ph type="body" sz="quarter" idx="18" hasCustomPrompt="1"/>
          </p:nvPr>
        </p:nvSpPr>
        <p:spPr>
          <a:xfrm>
            <a:off x="9767505" y="4513789"/>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6" name="Text Placeholder 9">
            <a:extLst>
              <a:ext uri="{FF2B5EF4-FFF2-40B4-BE49-F238E27FC236}">
                <a16:creationId xmlns:a16="http://schemas.microsoft.com/office/drawing/2014/main" id="{AD20601E-40F2-1DF1-38B7-5101DBF33201}"/>
              </a:ext>
            </a:extLst>
          </p:cNvPr>
          <p:cNvSpPr>
            <a:spLocks noGrp="1"/>
          </p:cNvSpPr>
          <p:nvPr>
            <p:ph type="body" sz="quarter" idx="19" hasCustomPrompt="1"/>
          </p:nvPr>
        </p:nvSpPr>
        <p:spPr>
          <a:xfrm>
            <a:off x="7104856" y="5053539"/>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7" name="Text Placeholder 9">
            <a:extLst>
              <a:ext uri="{FF2B5EF4-FFF2-40B4-BE49-F238E27FC236}">
                <a16:creationId xmlns:a16="http://schemas.microsoft.com/office/drawing/2014/main" id="{82C29969-1AD3-6659-3B8D-11793A66C076}"/>
              </a:ext>
            </a:extLst>
          </p:cNvPr>
          <p:cNvSpPr>
            <a:spLocks noGrp="1"/>
          </p:cNvSpPr>
          <p:nvPr>
            <p:ph type="body" sz="quarter" idx="20" hasCustomPrompt="1"/>
          </p:nvPr>
        </p:nvSpPr>
        <p:spPr>
          <a:xfrm>
            <a:off x="9767505" y="5053539"/>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8" name="Text Placeholder 9">
            <a:extLst>
              <a:ext uri="{FF2B5EF4-FFF2-40B4-BE49-F238E27FC236}">
                <a16:creationId xmlns:a16="http://schemas.microsoft.com/office/drawing/2014/main" id="{EE05C111-C082-6BD5-9282-C948E296F5D3}"/>
              </a:ext>
            </a:extLst>
          </p:cNvPr>
          <p:cNvSpPr>
            <a:spLocks noGrp="1"/>
          </p:cNvSpPr>
          <p:nvPr>
            <p:ph type="body" sz="quarter" idx="21" hasCustomPrompt="1"/>
          </p:nvPr>
        </p:nvSpPr>
        <p:spPr>
          <a:xfrm>
            <a:off x="7104856" y="5593818"/>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19" name="Text Placeholder 9">
            <a:extLst>
              <a:ext uri="{FF2B5EF4-FFF2-40B4-BE49-F238E27FC236}">
                <a16:creationId xmlns:a16="http://schemas.microsoft.com/office/drawing/2014/main" id="{EDDB6F98-8929-B811-A75E-1DD45E444D5A}"/>
              </a:ext>
            </a:extLst>
          </p:cNvPr>
          <p:cNvSpPr>
            <a:spLocks noGrp="1"/>
          </p:cNvSpPr>
          <p:nvPr>
            <p:ph type="body" sz="quarter" idx="22" hasCustomPrompt="1"/>
          </p:nvPr>
        </p:nvSpPr>
        <p:spPr>
          <a:xfrm>
            <a:off x="9767505" y="5593818"/>
            <a:ext cx="1871664" cy="359835"/>
          </a:xfrm>
          <a:prstGeom prst="rect">
            <a:avLst/>
          </a:prstGeom>
        </p:spPr>
        <p:txBody>
          <a:bodyPr lIns="0" tIns="0" rIns="0" bIns="0" anchor="t" anchorCtr="0">
            <a:noAutofit/>
          </a:bodyPr>
          <a:lstStyle>
            <a:lvl1pPr marL="0" indent="0" algn="l">
              <a:buNone/>
              <a:defRPr sz="1200">
                <a:solidFill>
                  <a:schemeClr val="bg1"/>
                </a:solidFill>
                <a:latin typeface="+mn-lt"/>
              </a:defRPr>
            </a:lvl1pPr>
          </a:lstStyle>
          <a:p>
            <a:pPr lvl="0"/>
            <a:r>
              <a:rPr lang="en-US"/>
              <a:t>Avenir Demi 12pt lorem ipsum dolor sit </a:t>
            </a:r>
            <a:r>
              <a:rPr lang="en-US" err="1"/>
              <a:t>amet</a:t>
            </a:r>
            <a:endParaRPr lang="en-US"/>
          </a:p>
        </p:txBody>
      </p:sp>
      <p:sp>
        <p:nvSpPr>
          <p:cNvPr id="20" name="Text Placeholder 9">
            <a:extLst>
              <a:ext uri="{FF2B5EF4-FFF2-40B4-BE49-F238E27FC236}">
                <a16:creationId xmlns:a16="http://schemas.microsoft.com/office/drawing/2014/main" id="{F7E10D3D-78C1-159D-49BD-1BA9282FF888}"/>
              </a:ext>
            </a:extLst>
          </p:cNvPr>
          <p:cNvSpPr>
            <a:spLocks noGrp="1"/>
          </p:cNvSpPr>
          <p:nvPr>
            <p:ph type="body" sz="quarter" idx="23" hasCustomPrompt="1"/>
          </p:nvPr>
        </p:nvSpPr>
        <p:spPr>
          <a:xfrm>
            <a:off x="6635488" y="4508500"/>
            <a:ext cx="216000" cy="216000"/>
          </a:xfrm>
          <a:prstGeom prst="rect">
            <a:avLst/>
          </a:prstGeom>
          <a:solidFill>
            <a:schemeClr val="accent1"/>
          </a:solidFill>
        </p:spPr>
        <p:txBody>
          <a:bodyPr lIns="0" tIns="0" rIns="0" bIns="0" anchor="ctr" anchorCtr="0">
            <a:noAutofit/>
          </a:bodyPr>
          <a:lstStyle>
            <a:lvl1pPr marL="0" indent="0" algn="ctr">
              <a:buNone/>
              <a:defRPr sz="1200" cap="all" baseline="0">
                <a:solidFill>
                  <a:schemeClr val="tx1"/>
                </a:solidFill>
                <a:latin typeface="+mj-lt"/>
              </a:defRPr>
            </a:lvl1pPr>
          </a:lstStyle>
          <a:p>
            <a:pPr lvl="0"/>
            <a:r>
              <a:rPr lang="en-US"/>
              <a:t>a</a:t>
            </a:r>
          </a:p>
        </p:txBody>
      </p:sp>
      <p:sp>
        <p:nvSpPr>
          <p:cNvPr id="21" name="Text Placeholder 9">
            <a:extLst>
              <a:ext uri="{FF2B5EF4-FFF2-40B4-BE49-F238E27FC236}">
                <a16:creationId xmlns:a16="http://schemas.microsoft.com/office/drawing/2014/main" id="{B567B3CC-1D2F-CE11-EA32-4B536ECE6A4C}"/>
              </a:ext>
            </a:extLst>
          </p:cNvPr>
          <p:cNvSpPr>
            <a:spLocks noGrp="1"/>
          </p:cNvSpPr>
          <p:nvPr>
            <p:ph type="body" sz="quarter" idx="24" hasCustomPrompt="1"/>
          </p:nvPr>
        </p:nvSpPr>
        <p:spPr>
          <a:xfrm>
            <a:off x="6635488" y="5053475"/>
            <a:ext cx="216000" cy="216000"/>
          </a:xfrm>
          <a:prstGeom prst="rect">
            <a:avLst/>
          </a:prstGeom>
          <a:solidFill>
            <a:schemeClr val="accent2"/>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b</a:t>
            </a:r>
          </a:p>
        </p:txBody>
      </p:sp>
      <p:sp>
        <p:nvSpPr>
          <p:cNvPr id="22" name="Text Placeholder 9">
            <a:extLst>
              <a:ext uri="{FF2B5EF4-FFF2-40B4-BE49-F238E27FC236}">
                <a16:creationId xmlns:a16="http://schemas.microsoft.com/office/drawing/2014/main" id="{F6CC62FF-967D-8D07-7260-6A7CC23BDACF}"/>
              </a:ext>
            </a:extLst>
          </p:cNvPr>
          <p:cNvSpPr>
            <a:spLocks noGrp="1"/>
          </p:cNvSpPr>
          <p:nvPr>
            <p:ph type="body" sz="quarter" idx="25" hasCustomPrompt="1"/>
          </p:nvPr>
        </p:nvSpPr>
        <p:spPr>
          <a:xfrm>
            <a:off x="6635488" y="5598450"/>
            <a:ext cx="216000" cy="216000"/>
          </a:xfrm>
          <a:prstGeom prst="rect">
            <a:avLst/>
          </a:prstGeom>
          <a:solidFill>
            <a:schemeClr val="accent3"/>
          </a:solidFill>
        </p:spPr>
        <p:txBody>
          <a:bodyPr lIns="0" tIns="0" rIns="0" bIns="0" anchor="ctr" anchorCtr="0">
            <a:noAutofit/>
          </a:bodyPr>
          <a:lstStyle>
            <a:lvl1pPr marL="0" indent="0" algn="ctr">
              <a:buNone/>
              <a:defRPr sz="1200" cap="all" baseline="0">
                <a:solidFill>
                  <a:schemeClr val="tx1"/>
                </a:solidFill>
                <a:latin typeface="+mj-lt"/>
              </a:defRPr>
            </a:lvl1pPr>
          </a:lstStyle>
          <a:p>
            <a:pPr lvl="0"/>
            <a:r>
              <a:rPr lang="en-US"/>
              <a:t>c</a:t>
            </a:r>
          </a:p>
        </p:txBody>
      </p:sp>
      <p:sp>
        <p:nvSpPr>
          <p:cNvPr id="23" name="Text Placeholder 9">
            <a:extLst>
              <a:ext uri="{FF2B5EF4-FFF2-40B4-BE49-F238E27FC236}">
                <a16:creationId xmlns:a16="http://schemas.microsoft.com/office/drawing/2014/main" id="{4BBB55B3-8B4B-6BEB-5E3E-351B0DAE18D8}"/>
              </a:ext>
            </a:extLst>
          </p:cNvPr>
          <p:cNvSpPr>
            <a:spLocks noGrp="1"/>
          </p:cNvSpPr>
          <p:nvPr>
            <p:ph type="body" sz="quarter" idx="26" hasCustomPrompt="1"/>
          </p:nvPr>
        </p:nvSpPr>
        <p:spPr>
          <a:xfrm>
            <a:off x="9303825" y="4508500"/>
            <a:ext cx="216000" cy="216000"/>
          </a:xfrm>
          <a:prstGeom prst="rect">
            <a:avLst/>
          </a:prstGeom>
          <a:solidFill>
            <a:schemeClr val="accent4"/>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d</a:t>
            </a:r>
          </a:p>
        </p:txBody>
      </p:sp>
      <p:sp>
        <p:nvSpPr>
          <p:cNvPr id="24" name="Text Placeholder 9">
            <a:extLst>
              <a:ext uri="{FF2B5EF4-FFF2-40B4-BE49-F238E27FC236}">
                <a16:creationId xmlns:a16="http://schemas.microsoft.com/office/drawing/2014/main" id="{BD1ADDA9-29A1-D4A5-6AF6-10D1ED61F639}"/>
              </a:ext>
            </a:extLst>
          </p:cNvPr>
          <p:cNvSpPr>
            <a:spLocks noGrp="1"/>
          </p:cNvSpPr>
          <p:nvPr>
            <p:ph type="body" sz="quarter" idx="27" hasCustomPrompt="1"/>
          </p:nvPr>
        </p:nvSpPr>
        <p:spPr>
          <a:xfrm>
            <a:off x="9303825" y="5053475"/>
            <a:ext cx="216000" cy="216000"/>
          </a:xfrm>
          <a:prstGeom prst="rect">
            <a:avLst/>
          </a:prstGeom>
          <a:solidFill>
            <a:schemeClr val="accent5"/>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e</a:t>
            </a:r>
          </a:p>
        </p:txBody>
      </p:sp>
      <p:sp>
        <p:nvSpPr>
          <p:cNvPr id="25" name="Text Placeholder 9">
            <a:extLst>
              <a:ext uri="{FF2B5EF4-FFF2-40B4-BE49-F238E27FC236}">
                <a16:creationId xmlns:a16="http://schemas.microsoft.com/office/drawing/2014/main" id="{D1FE7497-FADD-489E-4379-2F4CA8C33FE4}"/>
              </a:ext>
            </a:extLst>
          </p:cNvPr>
          <p:cNvSpPr>
            <a:spLocks noGrp="1"/>
          </p:cNvSpPr>
          <p:nvPr>
            <p:ph type="body" sz="quarter" idx="28" hasCustomPrompt="1"/>
          </p:nvPr>
        </p:nvSpPr>
        <p:spPr>
          <a:xfrm>
            <a:off x="9303825" y="5598450"/>
            <a:ext cx="216000" cy="216000"/>
          </a:xfrm>
          <a:prstGeom prst="rect">
            <a:avLst/>
          </a:prstGeom>
          <a:solidFill>
            <a:srgbClr val="16CEE1"/>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f</a:t>
            </a:r>
          </a:p>
        </p:txBody>
      </p:sp>
      <p:sp>
        <p:nvSpPr>
          <p:cNvPr id="5" name="Title 1">
            <a:extLst>
              <a:ext uri="{FF2B5EF4-FFF2-40B4-BE49-F238E27FC236}">
                <a16:creationId xmlns:a16="http://schemas.microsoft.com/office/drawing/2014/main" id="{62B3885D-E6AF-5A7C-26C2-93D58D36DE66}"/>
              </a:ext>
            </a:extLst>
          </p:cNvPr>
          <p:cNvSpPr>
            <a:spLocks noGrp="1"/>
          </p:cNvSpPr>
          <p:nvPr>
            <p:ph type="title" hasCustomPrompt="1"/>
          </p:nvPr>
        </p:nvSpPr>
        <p:spPr>
          <a:xfrm>
            <a:off x="550864" y="368828"/>
            <a:ext cx="5076000" cy="251885"/>
          </a:xfrm>
        </p:spPr>
        <p:txBody>
          <a:bodyPr/>
          <a:lstStyle>
            <a:lvl1pPr>
              <a:defRPr>
                <a:solidFill>
                  <a:schemeClr val="accent1"/>
                </a:solidFill>
              </a:defRPr>
            </a:lvl1pPr>
          </a:lstStyle>
          <a:p>
            <a:r>
              <a:rPr lang="en-US" dirty="0"/>
              <a:t>Header avenir demi 24pt</a:t>
            </a:r>
            <a:endParaRPr lang="en-GB" dirty="0"/>
          </a:p>
        </p:txBody>
      </p:sp>
      <p:sp>
        <p:nvSpPr>
          <p:cNvPr id="7" name="Text Placeholder 9">
            <a:extLst>
              <a:ext uri="{FF2B5EF4-FFF2-40B4-BE49-F238E27FC236}">
                <a16:creationId xmlns:a16="http://schemas.microsoft.com/office/drawing/2014/main" id="{026A7FE8-7657-E899-CBBD-AA588FB3663B}"/>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8" name="Text Placeholder 12">
            <a:extLst>
              <a:ext uri="{FF2B5EF4-FFF2-40B4-BE49-F238E27FC236}">
                <a16:creationId xmlns:a16="http://schemas.microsoft.com/office/drawing/2014/main" id="{173AB386-34F7-6043-4B53-86A723ACB171}"/>
              </a:ext>
            </a:extLst>
          </p:cNvPr>
          <p:cNvSpPr>
            <a:spLocks noGrp="1"/>
          </p:cNvSpPr>
          <p:nvPr>
            <p:ph type="body" sz="quarter" idx="14"/>
          </p:nvPr>
        </p:nvSpPr>
        <p:spPr>
          <a:xfrm>
            <a:off x="550864" y="1808163"/>
            <a:ext cx="5076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440715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x Text / 1x Screensh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3" y="368828"/>
            <a:ext cx="11090275" cy="251885"/>
          </a:xfrm>
        </p:spPr>
        <p:txBody>
          <a:bodyPr/>
          <a:lstStyle>
            <a:lvl1pPr>
              <a:defRPr/>
            </a:lvl1pPr>
          </a:lstStyle>
          <a:p>
            <a:r>
              <a:rPr lang="en-US" dirty="0"/>
              <a:t>Header avenir demi</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109027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628775"/>
            <a:ext cx="3204000" cy="4500563"/>
          </a:xfrm>
        </p:spPr>
        <p:txBody>
          <a:bodyPr/>
          <a:lstStyle>
            <a:lvl4pPr>
              <a:buClr>
                <a:schemeClr val="bg1"/>
              </a:buClr>
              <a:defRPr/>
            </a:lvl4pPr>
            <a:lvl5pPr>
              <a:buClr>
                <a:schemeClr val="bg1"/>
              </a:buClr>
              <a:defRPr/>
            </a:lvl5pPr>
          </a:lstStyle>
          <a:p>
            <a:pPr lvl="0"/>
            <a:r>
              <a:rPr lang="en-US" dirty="0"/>
              <a:t>Click to edit Master text styles</a:t>
            </a:r>
          </a:p>
          <a:p>
            <a:pPr lvl="1"/>
            <a:r>
              <a:rPr lang="en-US" dirty="0"/>
              <a:t>Second level</a:t>
            </a:r>
          </a:p>
          <a:p>
            <a:pPr lvl="2"/>
            <a:r>
              <a:rPr lang="en-US" dirty="0"/>
              <a:t>Third level</a:t>
            </a:r>
          </a:p>
        </p:txBody>
      </p:sp>
      <p:sp>
        <p:nvSpPr>
          <p:cNvPr id="6" name="Rectangle: Top Corners Rounded 5">
            <a:extLst>
              <a:ext uri="{FF2B5EF4-FFF2-40B4-BE49-F238E27FC236}">
                <a16:creationId xmlns:a16="http://schemas.microsoft.com/office/drawing/2014/main" id="{13418AE6-3475-B6CB-05F3-2E7EE8F27125}"/>
              </a:ext>
            </a:extLst>
          </p:cNvPr>
          <p:cNvSpPr/>
          <p:nvPr userDrawn="1"/>
        </p:nvSpPr>
        <p:spPr>
          <a:xfrm>
            <a:off x="4740276" y="1603375"/>
            <a:ext cx="6096000" cy="3651250"/>
          </a:xfrm>
          <a:prstGeom prst="round2SameRect">
            <a:avLst>
              <a:gd name="adj1" fmla="val 2349"/>
              <a:gd name="adj2" fmla="val 0"/>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9BC0F84A-9F67-A0D9-523F-A08FDCCDB610}"/>
              </a:ext>
            </a:extLst>
          </p:cNvPr>
          <p:cNvGrpSpPr/>
          <p:nvPr userDrawn="1"/>
        </p:nvGrpSpPr>
        <p:grpSpPr>
          <a:xfrm>
            <a:off x="10351298" y="1654106"/>
            <a:ext cx="118572" cy="116191"/>
            <a:chOff x="10353679" y="1654106"/>
            <a:chExt cx="118572" cy="116191"/>
          </a:xfrm>
        </p:grpSpPr>
        <p:sp>
          <p:nvSpPr>
            <p:cNvPr id="12" name="Rectangle 11">
              <a:extLst>
                <a:ext uri="{FF2B5EF4-FFF2-40B4-BE49-F238E27FC236}">
                  <a16:creationId xmlns:a16="http://schemas.microsoft.com/office/drawing/2014/main" id="{4D22A660-A891-BE4F-70E6-2A8B915A180F}"/>
                </a:ext>
              </a:extLst>
            </p:cNvPr>
            <p:cNvSpPr/>
            <p:nvPr/>
          </p:nvSpPr>
          <p:spPr>
            <a:xfrm>
              <a:off x="10382251" y="1680297"/>
              <a:ext cx="90000" cy="90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F4780932-DFAD-F9D4-84A9-412EF888DA63}"/>
                </a:ext>
              </a:extLst>
            </p:cNvPr>
            <p:cNvSpPr/>
            <p:nvPr/>
          </p:nvSpPr>
          <p:spPr>
            <a:xfrm>
              <a:off x="10353679" y="1654106"/>
              <a:ext cx="90000" cy="90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 name="Group 17">
            <a:extLst>
              <a:ext uri="{FF2B5EF4-FFF2-40B4-BE49-F238E27FC236}">
                <a16:creationId xmlns:a16="http://schemas.microsoft.com/office/drawing/2014/main" id="{6B000B0B-E758-5C04-399D-7291C3FB0104}"/>
              </a:ext>
            </a:extLst>
          </p:cNvPr>
          <p:cNvGrpSpPr/>
          <p:nvPr userDrawn="1"/>
        </p:nvGrpSpPr>
        <p:grpSpPr>
          <a:xfrm>
            <a:off x="10602747" y="1677271"/>
            <a:ext cx="74459" cy="74459"/>
            <a:chOff x="10602747" y="1677271"/>
            <a:chExt cx="74459" cy="74459"/>
          </a:xfrm>
        </p:grpSpPr>
        <p:cxnSp>
          <p:nvCxnSpPr>
            <p:cNvPr id="19" name="Straight Connector 18">
              <a:extLst>
                <a:ext uri="{FF2B5EF4-FFF2-40B4-BE49-F238E27FC236}">
                  <a16:creationId xmlns:a16="http://schemas.microsoft.com/office/drawing/2014/main" id="{F6974CB6-8A3A-189D-82BD-C7D0556FE06F}"/>
                </a:ext>
              </a:extLst>
            </p:cNvPr>
            <p:cNvCxnSpPr>
              <a:cxnSpLocks/>
            </p:cNvCxnSpPr>
            <p:nvPr/>
          </p:nvCxnSpPr>
          <p:spPr>
            <a:xfrm>
              <a:off x="10602747"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B0947A5F-1E16-3451-B853-9DF883EB119B}"/>
                </a:ext>
              </a:extLst>
            </p:cNvPr>
            <p:cNvCxnSpPr>
              <a:cxnSpLocks/>
            </p:cNvCxnSpPr>
            <p:nvPr/>
          </p:nvCxnSpPr>
          <p:spPr>
            <a:xfrm flipH="1">
              <a:off x="10602747"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21" name="Straight Connector 20">
            <a:extLst>
              <a:ext uri="{FF2B5EF4-FFF2-40B4-BE49-F238E27FC236}">
                <a16:creationId xmlns:a16="http://schemas.microsoft.com/office/drawing/2014/main" id="{5EF5EFB6-196F-F63E-2DE7-D954DF520406}"/>
              </a:ext>
            </a:extLst>
          </p:cNvPr>
          <p:cNvCxnSpPr>
            <a:cxnSpLocks/>
          </p:cNvCxnSpPr>
          <p:nvPr userDrawn="1"/>
        </p:nvCxnSpPr>
        <p:spPr>
          <a:xfrm rot="2700000" flipH="1">
            <a:off x="10124115" y="1677271"/>
            <a:ext cx="74459" cy="74459"/>
          </a:xfrm>
          <a:prstGeom prst="lin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22" name="Picture Placeholder 15">
            <a:extLst>
              <a:ext uri="{FF2B5EF4-FFF2-40B4-BE49-F238E27FC236}">
                <a16:creationId xmlns:a16="http://schemas.microsoft.com/office/drawing/2014/main" id="{BD7FD75F-74DC-BC51-0299-6A9CCC57A509}"/>
              </a:ext>
            </a:extLst>
          </p:cNvPr>
          <p:cNvSpPr>
            <a:spLocks noGrp="1"/>
          </p:cNvSpPr>
          <p:nvPr>
            <p:ph type="pic" sz="quarter" idx="20" hasCustomPrompt="1"/>
          </p:nvPr>
        </p:nvSpPr>
        <p:spPr>
          <a:xfrm>
            <a:off x="4740276" y="1825625"/>
            <a:ext cx="6096000" cy="3429000"/>
          </a:xfrm>
          <a:solidFill>
            <a:schemeClr val="tx1">
              <a:lumMod val="75000"/>
              <a:lumOff val="25000"/>
            </a:schemeClr>
          </a:solidFill>
          <a:ln w="12700">
            <a:solidFill>
              <a:schemeClr val="bg1"/>
            </a:solidFill>
          </a:ln>
        </p:spPr>
        <p:txBody>
          <a:bodyPr tIns="108000" anchor="t" anchorCtr="0"/>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screenshot</a:t>
            </a:r>
          </a:p>
        </p:txBody>
      </p:sp>
    </p:spTree>
    <p:extLst>
      <p:ext uri="{BB962C8B-B14F-4D97-AF65-F5344CB8AC3E}">
        <p14:creationId xmlns:p14="http://schemas.microsoft.com/office/powerpoint/2010/main" val="31166411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x Text / 2x Smartpho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4000" cy="251885"/>
          </a:xfrm>
        </p:spPr>
        <p:txBody>
          <a:bodyPr/>
          <a:lstStyle>
            <a:lvl1pPr>
              <a:defRPr/>
            </a:lvl1pPr>
          </a:lstStyle>
          <a:p>
            <a:r>
              <a:rPr lang="en-US" dirty="0"/>
              <a:t>Header avenir demi</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04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5" name="Rectangle: Rounded Corners 4">
            <a:extLst>
              <a:ext uri="{FF2B5EF4-FFF2-40B4-BE49-F238E27FC236}">
                <a16:creationId xmlns:a16="http://schemas.microsoft.com/office/drawing/2014/main" id="{9BF0B53D-F6DF-17CF-ACF1-4F88F84C5610}"/>
              </a:ext>
            </a:extLst>
          </p:cNvPr>
          <p:cNvSpPr/>
          <p:nvPr userDrawn="1"/>
        </p:nvSpPr>
        <p:spPr>
          <a:xfrm>
            <a:off x="4797580" y="741751"/>
            <a:ext cx="2596840" cy="5339329"/>
          </a:xfrm>
          <a:prstGeom prst="roundRect">
            <a:avLst>
              <a:gd name="adj" fmla="val 1568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88FE36AE-9D75-CC42-0B21-B390E3C001E0}"/>
              </a:ext>
            </a:extLst>
          </p:cNvPr>
          <p:cNvSpPr/>
          <p:nvPr userDrawn="1"/>
        </p:nvSpPr>
        <p:spPr>
          <a:xfrm>
            <a:off x="8485788" y="741751"/>
            <a:ext cx="2596840" cy="5339329"/>
          </a:xfrm>
          <a:prstGeom prst="roundRect">
            <a:avLst>
              <a:gd name="adj" fmla="val 1568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0B0ADDAA-836E-54C8-DD63-18E67F92F62D}"/>
              </a:ext>
            </a:extLst>
          </p:cNvPr>
          <p:cNvCxnSpPr/>
          <p:nvPr userDrawn="1"/>
        </p:nvCxnSpPr>
        <p:spPr>
          <a:xfrm>
            <a:off x="4495800" y="1171568"/>
            <a:ext cx="68961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367174E-1155-F38D-51EE-2F4AC411D02F}"/>
              </a:ext>
            </a:extLst>
          </p:cNvPr>
          <p:cNvCxnSpPr/>
          <p:nvPr userDrawn="1"/>
        </p:nvCxnSpPr>
        <p:spPr>
          <a:xfrm>
            <a:off x="4495800" y="5652617"/>
            <a:ext cx="68961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icture Placeholder 15">
            <a:extLst>
              <a:ext uri="{FF2B5EF4-FFF2-40B4-BE49-F238E27FC236}">
                <a16:creationId xmlns:a16="http://schemas.microsoft.com/office/drawing/2014/main" id="{16121244-99D9-2546-8BEB-1F14FA9475F8}"/>
              </a:ext>
            </a:extLst>
          </p:cNvPr>
          <p:cNvSpPr>
            <a:spLocks noGrp="1"/>
          </p:cNvSpPr>
          <p:nvPr>
            <p:ph type="pic" sz="quarter" idx="20" hasCustomPrompt="1"/>
          </p:nvPr>
        </p:nvSpPr>
        <p:spPr>
          <a:xfrm>
            <a:off x="4938715" y="882462"/>
            <a:ext cx="2314571" cy="5057907"/>
          </a:xfrm>
          <a:prstGeom prst="roundRect">
            <a:avLst>
              <a:gd name="adj" fmla="val 12313"/>
            </a:avLst>
          </a:prstGeom>
          <a:solidFill>
            <a:schemeClr val="tx1">
              <a:lumMod val="75000"/>
              <a:lumOff val="25000"/>
            </a:schemeClr>
          </a:solidFill>
          <a:ln w="12700">
            <a:noFill/>
          </a:ln>
        </p:spPr>
        <p:txBody>
          <a:bodyPr lIns="72000" tIns="108000" rIns="72000" anchor="t" anchorCtr="0"/>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
        <p:nvSpPr>
          <p:cNvPr id="11" name="Picture Placeholder 15">
            <a:extLst>
              <a:ext uri="{FF2B5EF4-FFF2-40B4-BE49-F238E27FC236}">
                <a16:creationId xmlns:a16="http://schemas.microsoft.com/office/drawing/2014/main" id="{013E17C5-D35B-479F-D89C-BD2C881A189B}"/>
              </a:ext>
            </a:extLst>
          </p:cNvPr>
          <p:cNvSpPr>
            <a:spLocks noGrp="1"/>
          </p:cNvSpPr>
          <p:nvPr>
            <p:ph type="pic" sz="quarter" idx="21" hasCustomPrompt="1"/>
          </p:nvPr>
        </p:nvSpPr>
        <p:spPr>
          <a:xfrm>
            <a:off x="8626923" y="882462"/>
            <a:ext cx="2314571" cy="5057907"/>
          </a:xfrm>
          <a:prstGeom prst="roundRect">
            <a:avLst>
              <a:gd name="adj" fmla="val 12313"/>
            </a:avLst>
          </a:prstGeom>
          <a:solidFill>
            <a:schemeClr val="tx1">
              <a:lumMod val="75000"/>
              <a:lumOff val="25000"/>
            </a:schemeClr>
          </a:solidFill>
          <a:ln w="12700">
            <a:noFill/>
          </a:ln>
        </p:spPr>
        <p:txBody>
          <a:bodyPr lIns="72000" tIns="108000" rIns="72000" anchor="t" anchorCtr="0"/>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368718218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x Columns / 1x Smartph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3" y="368828"/>
            <a:ext cx="6948911"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694891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Rectangle: Rounded Corners 6">
            <a:extLst>
              <a:ext uri="{FF2B5EF4-FFF2-40B4-BE49-F238E27FC236}">
                <a16:creationId xmlns:a16="http://schemas.microsoft.com/office/drawing/2014/main" id="{88FE36AE-9D75-CC42-0B21-B390E3C001E0}"/>
              </a:ext>
            </a:extLst>
          </p:cNvPr>
          <p:cNvSpPr/>
          <p:nvPr userDrawn="1"/>
        </p:nvSpPr>
        <p:spPr>
          <a:xfrm>
            <a:off x="8485788" y="741751"/>
            <a:ext cx="2596840" cy="5339329"/>
          </a:xfrm>
          <a:prstGeom prst="roundRect">
            <a:avLst>
              <a:gd name="adj" fmla="val 1568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0B0ADDAA-836E-54C8-DD63-18E67F92F62D}"/>
              </a:ext>
            </a:extLst>
          </p:cNvPr>
          <p:cNvCxnSpPr/>
          <p:nvPr userDrawn="1"/>
        </p:nvCxnSpPr>
        <p:spPr>
          <a:xfrm>
            <a:off x="4495800" y="1171568"/>
            <a:ext cx="68961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367174E-1155-F38D-51EE-2F4AC411D02F}"/>
              </a:ext>
            </a:extLst>
          </p:cNvPr>
          <p:cNvCxnSpPr/>
          <p:nvPr userDrawn="1"/>
        </p:nvCxnSpPr>
        <p:spPr>
          <a:xfrm>
            <a:off x="4495800" y="5652617"/>
            <a:ext cx="68961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12">
            <a:extLst>
              <a:ext uri="{FF2B5EF4-FFF2-40B4-BE49-F238E27FC236}">
                <a16:creationId xmlns:a16="http://schemas.microsoft.com/office/drawing/2014/main" id="{1F5188B7-08EE-1AE1-2A08-B260F1FCC267}"/>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11" name="Text Placeholder 12">
            <a:extLst>
              <a:ext uri="{FF2B5EF4-FFF2-40B4-BE49-F238E27FC236}">
                <a16:creationId xmlns:a16="http://schemas.microsoft.com/office/drawing/2014/main" id="{AC4544FE-A31D-1611-BA47-FB2E0EA7D648}"/>
              </a:ext>
            </a:extLst>
          </p:cNvPr>
          <p:cNvSpPr>
            <a:spLocks noGrp="1"/>
          </p:cNvSpPr>
          <p:nvPr>
            <p:ph type="body" sz="quarter" idx="15"/>
          </p:nvPr>
        </p:nvSpPr>
        <p:spPr>
          <a:xfrm>
            <a:off x="4295775"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5" name="Picture Placeholder 15">
            <a:extLst>
              <a:ext uri="{FF2B5EF4-FFF2-40B4-BE49-F238E27FC236}">
                <a16:creationId xmlns:a16="http://schemas.microsoft.com/office/drawing/2014/main" id="{83098F46-CCA3-C9DF-E04C-80FBCEF25711}"/>
              </a:ext>
            </a:extLst>
          </p:cNvPr>
          <p:cNvSpPr>
            <a:spLocks noGrp="1"/>
          </p:cNvSpPr>
          <p:nvPr>
            <p:ph type="pic" sz="quarter" idx="21" hasCustomPrompt="1"/>
          </p:nvPr>
        </p:nvSpPr>
        <p:spPr>
          <a:xfrm>
            <a:off x="8626923" y="882462"/>
            <a:ext cx="2314571" cy="5057907"/>
          </a:xfrm>
          <a:prstGeom prst="roundRect">
            <a:avLst>
              <a:gd name="adj" fmla="val 12313"/>
            </a:avLst>
          </a:prstGeom>
          <a:solidFill>
            <a:schemeClr val="tx1">
              <a:lumMod val="75000"/>
              <a:lumOff val="25000"/>
            </a:schemeClr>
          </a:solidFill>
          <a:ln w="12700">
            <a:noFill/>
          </a:ln>
        </p:spPr>
        <p:txBody>
          <a:bodyPr lIns="72000" tIns="108000" rIns="72000" anchor="t" anchorCtr="0"/>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425564848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x Text / 1x Tablet (Landscape)">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241F84FB-8FA7-515E-89EE-32BE7CE9390A}"/>
              </a:ext>
            </a:extLst>
          </p:cNvPr>
          <p:cNvSpPr/>
          <p:nvPr userDrawn="1"/>
        </p:nvSpPr>
        <p:spPr>
          <a:xfrm>
            <a:off x="4695563" y="1681560"/>
            <a:ext cx="6148800" cy="3769200"/>
          </a:xfrm>
          <a:prstGeom prst="round2SameRect">
            <a:avLst>
              <a:gd name="adj1" fmla="val 2349"/>
              <a:gd name="adj2" fmla="val 2296"/>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1090272" cy="251885"/>
          </a:xfrm>
        </p:spPr>
        <p:txBody>
          <a:bodyPr/>
          <a:lstStyle>
            <a:lvl1pPr>
              <a:defRPr/>
            </a:lvl1pPr>
          </a:lstStyle>
          <a:p>
            <a:r>
              <a:rPr lang="en-US" dirty="0"/>
              <a:t>Header avenir demi</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3" y="753852"/>
            <a:ext cx="1109027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628775"/>
            <a:ext cx="3204000" cy="4500563"/>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6" name="Picture Placeholder 15">
            <a:extLst>
              <a:ext uri="{FF2B5EF4-FFF2-40B4-BE49-F238E27FC236}">
                <a16:creationId xmlns:a16="http://schemas.microsoft.com/office/drawing/2014/main" id="{3A972FEF-2577-B8B6-087C-0059E960CE35}"/>
              </a:ext>
            </a:extLst>
          </p:cNvPr>
          <p:cNvSpPr>
            <a:spLocks noGrp="1"/>
          </p:cNvSpPr>
          <p:nvPr>
            <p:ph type="pic" sz="quarter" idx="20" hasCustomPrompt="1"/>
          </p:nvPr>
        </p:nvSpPr>
        <p:spPr>
          <a:xfrm>
            <a:off x="4847376" y="1814760"/>
            <a:ext cx="5846400" cy="3502800"/>
          </a:xfrm>
          <a:solidFill>
            <a:schemeClr val="tx1">
              <a:lumMod val="75000"/>
              <a:lumOff val="25000"/>
            </a:schemeClr>
          </a:solidFill>
          <a:ln w="12700">
            <a:noFill/>
          </a:ln>
        </p:spPr>
        <p:txBody>
          <a:bodyPr tIns="108000" anchor="t" anchorCtr="0"/>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240443520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x Text / 1x Tablet (Portrait)">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241F84FB-8FA7-515E-89EE-32BE7CE9390A}"/>
              </a:ext>
            </a:extLst>
          </p:cNvPr>
          <p:cNvSpPr/>
          <p:nvPr userDrawn="1"/>
        </p:nvSpPr>
        <p:spPr>
          <a:xfrm rot="5400000">
            <a:off x="5081086" y="1298079"/>
            <a:ext cx="5774739" cy="3887787"/>
          </a:xfrm>
          <a:prstGeom prst="round2SameRect">
            <a:avLst>
              <a:gd name="adj1" fmla="val 2349"/>
              <a:gd name="adj2" fmla="val 2296"/>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204000" cy="251885"/>
          </a:xfrm>
        </p:spPr>
        <p:txBody>
          <a:bodyPr/>
          <a:lstStyle>
            <a:lvl1pPr>
              <a:defRPr/>
            </a:lvl1pPr>
          </a:lstStyle>
          <a:p>
            <a:r>
              <a:rPr lang="en-US" dirty="0"/>
              <a:t>Header avenir demi</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3204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a:noFill/>
        </p:spPr>
        <p:txBody>
          <a:bodyPr vert="horz" lIns="0" tIns="0" rIns="0" bIns="0" rtlCol="0">
            <a:noAutofit/>
          </a:bodyPr>
          <a:lstStyle>
            <a:lvl1pPr>
              <a:defRPr lang="en-US"/>
            </a:lvl1pPr>
            <a:lvl2pPr>
              <a:defRPr lang="en-US"/>
            </a:lvl2pPr>
            <a:lvl3pPr>
              <a:defRPr lang="en-US"/>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
        <p:nvSpPr>
          <p:cNvPr id="6" name="Picture Placeholder 15">
            <a:extLst>
              <a:ext uri="{FF2B5EF4-FFF2-40B4-BE49-F238E27FC236}">
                <a16:creationId xmlns:a16="http://schemas.microsoft.com/office/drawing/2014/main" id="{90BF509B-4750-DBE8-9302-4ED8DE780388}"/>
              </a:ext>
            </a:extLst>
          </p:cNvPr>
          <p:cNvSpPr>
            <a:spLocks noGrp="1"/>
          </p:cNvSpPr>
          <p:nvPr>
            <p:ph type="pic" sz="quarter" idx="20" hasCustomPrompt="1"/>
          </p:nvPr>
        </p:nvSpPr>
        <p:spPr>
          <a:xfrm>
            <a:off x="6168230" y="507027"/>
            <a:ext cx="3600450" cy="5469890"/>
          </a:xfrm>
          <a:solidFill>
            <a:schemeClr val="tx1">
              <a:lumMod val="75000"/>
              <a:lumOff val="25000"/>
            </a:schemeClr>
          </a:solidFill>
          <a:ln w="12700">
            <a:noFill/>
          </a:ln>
        </p:spPr>
        <p:txBody>
          <a:bodyPr tIns="108000" anchor="t" anchorCtr="0"/>
          <a:lstStyle>
            <a:lvl1pPr marL="0" indent="0" algn="ctr">
              <a:buNone/>
              <a:defRPr sz="1000">
                <a:solidFill>
                  <a:schemeClr val="accent1"/>
                </a:solidFill>
                <a:latin typeface="+mn-lt"/>
              </a:defRPr>
            </a:lvl1pPr>
          </a:lstStyle>
          <a:p>
            <a:pPr lvl="0"/>
            <a:r>
              <a:rPr lang="en-US" dirty="0"/>
              <a:t>Drag picture file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423174483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Green Light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a:solidFill>
                  <a:schemeClr val="bg1"/>
                </a:solidFill>
                <a:latin typeface="+mj-lt"/>
                <a:ea typeface="+mn-ea"/>
                <a:cs typeface="+mn-cs"/>
              </a:rPr>
              <a:t>© 2023 Clarivate</a:t>
            </a:r>
          </a:p>
          <a:p>
            <a:r>
              <a:rPr lang="en-US" sz="900" dirty="0">
                <a:solidFill>
                  <a:schemeClr val="bg1"/>
                </a:solidFill>
              </a:rPr>
              <a:t>Clarivate and its logo, as well as all other trademarks </a:t>
            </a:r>
            <a:r>
              <a:rPr lang="en-US" sz="900" noProof="0" dirty="0">
                <a:solidFill>
                  <a:schemeClr val="bg1"/>
                </a:solidFill>
              </a:rPr>
              <a:t>used</a:t>
            </a:r>
            <a:r>
              <a:rPr lang="en-US" sz="900" dirty="0">
                <a:solidFill>
                  <a:schemeClr val="bg1"/>
                </a:solidFill>
              </a:rPr>
              <a:t>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dirty="0">
                <a:solidFill>
                  <a:schemeClr val="bg1"/>
                </a:solidFill>
                <a:latin typeface="+mj-lt"/>
              </a:rPr>
              <a:t>About Clarivate</a:t>
            </a:r>
          </a:p>
          <a:p>
            <a:r>
              <a:rPr lang="en-GB" sz="900" b="0" i="0" u="none" strike="noStrike" dirty="0">
                <a:solidFill>
                  <a:schemeClr val="bg1"/>
                </a:solidFill>
                <a:effectLst/>
              </a:rPr>
              <a:t>Clarivate is the leading global information services provider. We connect </a:t>
            </a:r>
            <a:r>
              <a:rPr lang="en-US" sz="900" b="0" i="0" u="none" strike="noStrike" noProof="0" dirty="0">
                <a:solidFill>
                  <a:schemeClr val="bg1"/>
                </a:solidFill>
                <a:effectLst/>
              </a:rPr>
              <a:t>people</a:t>
            </a:r>
            <a:r>
              <a:rPr lang="en-GB" sz="900" b="0" i="0" u="none" strike="noStrike" dirty="0">
                <a:solidFill>
                  <a:schemeClr val="bg1"/>
                </a:solidFill>
                <a:effectLst/>
              </a:rPr>
              <a:t> and </a:t>
            </a:r>
            <a:r>
              <a:rPr lang="en-US" sz="900" b="0" i="0" u="none" strike="noStrike" noProof="0" dirty="0">
                <a:solidFill>
                  <a:schemeClr val="bg1"/>
                </a:solidFill>
                <a:effectLst/>
              </a:rPr>
              <a:t>organizations</a:t>
            </a:r>
            <a:r>
              <a:rPr lang="en-GB" sz="900" b="0" i="0" u="none" strike="noStrike" dirty="0">
                <a:solidFill>
                  <a:schemeClr val="bg1"/>
                </a:solidFill>
                <a:effectLst/>
              </a:rPr>
              <a:t> to intelligence they can trust to transform their perspective, their work and our world. Our subscription </a:t>
            </a:r>
            <a:r>
              <a:rPr lang="en-US" sz="900" b="0" i="0" u="none" strike="noStrike" noProof="0" dirty="0">
                <a:solidFill>
                  <a:schemeClr val="bg1"/>
                </a:solidFill>
                <a:effectLst/>
              </a:rPr>
              <a:t>and</a:t>
            </a:r>
            <a:r>
              <a:rPr lang="en-GB" sz="900" b="0" i="0" u="none" strike="noStrike" dirty="0">
                <a:solidFill>
                  <a:schemeClr val="bg1"/>
                </a:solidFill>
                <a:effectLst/>
              </a:rPr>
              <a:t> technology-based solutions are coupled with deep domain expertise and cover the areas </a:t>
            </a:r>
            <a:br>
              <a:rPr lang="en-GB" sz="900" b="0" i="0" u="none" strike="noStrike" dirty="0">
                <a:solidFill>
                  <a:schemeClr val="bg1"/>
                </a:solidFill>
                <a:effectLst/>
              </a:rPr>
            </a:br>
            <a:r>
              <a:rPr lang="en-GB" sz="900" b="0" i="0" u="none" strike="noStrike" dirty="0">
                <a:solidFill>
                  <a:schemeClr val="bg1"/>
                </a:solidFill>
                <a:effectLst/>
              </a:rPr>
              <a:t>of Academia &amp; Government, Life Sciences &amp; Healthcare and Intellectual Property. For more information, please visit </a:t>
            </a:r>
            <a:r>
              <a:rPr lang="en-GB" sz="900" b="0" i="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dirty="0">
              <a:solidFill>
                <a:schemeClr val="bg1"/>
              </a:solidFill>
            </a:endParaRPr>
          </a:p>
        </p:txBody>
      </p:sp>
    </p:spTree>
    <p:extLst>
      <p:ext uri="{BB962C8B-B14F-4D97-AF65-F5344CB8AC3E}">
        <p14:creationId xmlns:p14="http://schemas.microsoft.com/office/powerpoint/2010/main" val="2622338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Green Lights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noProof="0">
                <a:solidFill>
                  <a:schemeClr val="bg1"/>
                </a:solidFill>
                <a:latin typeface="+mj-lt"/>
                <a:ea typeface="+mn-ea"/>
                <a:cs typeface="+mn-cs"/>
              </a:rPr>
              <a:t>© 2023 Clarivate</a:t>
            </a:r>
          </a:p>
          <a:p>
            <a:r>
              <a:rPr lang="en-US" sz="900" noProof="0" dirty="0">
                <a:solidFill>
                  <a:schemeClr val="bg1"/>
                </a:solidFill>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71376661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each Shore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3"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GB" sz="900" kern="1200" dirty="0">
                <a:solidFill>
                  <a:schemeClr val="bg1"/>
                </a:solidFill>
                <a:latin typeface="+mj-lt"/>
                <a:ea typeface="+mn-ea"/>
                <a:cs typeface="+mn-cs"/>
              </a:rPr>
              <a:t>© 2023 Clarivate</a:t>
            </a:r>
          </a:p>
          <a:p>
            <a:r>
              <a:rPr lang="en-GB" sz="900" dirty="0">
                <a:solidFill>
                  <a:schemeClr val="bg1"/>
                </a:solidFill>
              </a:rPr>
              <a:t>Clarivate and </a:t>
            </a:r>
            <a:r>
              <a:rPr lang="en-US" sz="900" noProof="0" dirty="0">
                <a:solidFill>
                  <a:schemeClr val="bg1"/>
                </a:solidFill>
              </a:rPr>
              <a:t>its</a:t>
            </a:r>
            <a:r>
              <a:rPr lang="en-GB" sz="900" dirty="0">
                <a:solidFill>
                  <a:schemeClr val="bg1"/>
                </a:solidFill>
              </a:rPr>
              <a:t>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noProof="0" dirty="0">
                <a:solidFill>
                  <a:schemeClr val="bg1"/>
                </a:solidFill>
                <a:latin typeface="+mj-lt"/>
              </a:rPr>
              <a:t>About Clarivate</a:t>
            </a:r>
          </a:p>
          <a:p>
            <a:r>
              <a:rPr lang="en-US" sz="900" b="0" i="0" u="none" strike="noStrike" noProof="0" dirty="0">
                <a:solidFill>
                  <a:schemeClr val="bg1"/>
                </a:solidFill>
                <a:effectLst/>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dirty="0">
                <a:solidFill>
                  <a:schemeClr val="bg1"/>
                </a:solidFill>
                <a:effectLst/>
              </a:rPr>
            </a:br>
            <a:r>
              <a:rPr lang="en-US" sz="900" b="0" i="0" u="none" strike="noStrike" noProof="0" dirty="0">
                <a:solidFill>
                  <a:schemeClr val="bg1"/>
                </a:solidFill>
                <a:effectLst/>
              </a:rPr>
              <a:t>of Academia &amp; Government, Life Sciences &amp; Healthcare and Intellectual Property. For more information, please visit </a:t>
            </a:r>
            <a:r>
              <a:rPr lang="en-US" sz="900" b="0" i="0" noProof="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noProof="0" dirty="0">
              <a:solidFill>
                <a:schemeClr val="bg1"/>
              </a:solidFill>
            </a:endParaRPr>
          </a:p>
        </p:txBody>
      </p:sp>
    </p:spTree>
    <p:extLst>
      <p:ext uri="{BB962C8B-B14F-4D97-AF65-F5344CB8AC3E}">
        <p14:creationId xmlns:p14="http://schemas.microsoft.com/office/powerpoint/2010/main" val="22868847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each Shore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3"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noProof="0">
                <a:solidFill>
                  <a:schemeClr val="bg1"/>
                </a:solidFill>
                <a:latin typeface="+mj-lt"/>
                <a:ea typeface="+mn-ea"/>
                <a:cs typeface="+mn-cs"/>
              </a:rPr>
              <a:t>© 2023 Clarivate</a:t>
            </a:r>
          </a:p>
          <a:p>
            <a:r>
              <a:rPr lang="en-US" sz="900" noProof="0" dirty="0">
                <a:solidFill>
                  <a:schemeClr val="bg1"/>
                </a:solidFill>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29314568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Purple Star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3"/>
            <a:ext cx="12192004" cy="6858003"/>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noProof="0">
                <a:solidFill>
                  <a:schemeClr val="bg1"/>
                </a:solidFill>
                <a:latin typeface="+mj-lt"/>
                <a:ea typeface="+mn-ea"/>
                <a:cs typeface="+mn-cs"/>
              </a:rPr>
              <a:t>© 2023 Clarivate</a:t>
            </a:r>
          </a:p>
          <a:p>
            <a:r>
              <a:rPr lang="en-US" sz="900" noProof="0" dirty="0">
                <a:solidFill>
                  <a:schemeClr val="bg1"/>
                </a:solidFill>
              </a:rPr>
              <a:t>Clarivate and its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noProof="0" dirty="0">
                <a:solidFill>
                  <a:schemeClr val="bg1"/>
                </a:solidFill>
                <a:latin typeface="+mj-lt"/>
              </a:rPr>
              <a:t>About Clarivate</a:t>
            </a:r>
          </a:p>
          <a:p>
            <a:r>
              <a:rPr lang="en-US" sz="900" b="0" i="0" u="none" strike="noStrike" noProof="0" dirty="0">
                <a:solidFill>
                  <a:schemeClr val="bg1"/>
                </a:solidFill>
                <a:effectLst/>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dirty="0">
                <a:solidFill>
                  <a:schemeClr val="bg1"/>
                </a:solidFill>
                <a:effectLst/>
              </a:rPr>
            </a:br>
            <a:r>
              <a:rPr lang="en-US" sz="900" b="0" i="0" u="none" strike="noStrike" noProof="0" dirty="0">
                <a:solidFill>
                  <a:schemeClr val="bg1"/>
                </a:solidFill>
                <a:effectLst/>
              </a:rPr>
              <a:t>of Academia &amp; Government, Life Sciences &amp; Healthcare and Intellectual Property. For more information, please visit </a:t>
            </a:r>
            <a:r>
              <a:rPr lang="en-US" sz="900" b="0" i="0" noProof="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noProof="0" dirty="0">
              <a:solidFill>
                <a:schemeClr val="bg1"/>
              </a:solidFill>
            </a:endParaRPr>
          </a:p>
        </p:txBody>
      </p:sp>
    </p:spTree>
    <p:extLst>
      <p:ext uri="{BB962C8B-B14F-4D97-AF65-F5344CB8AC3E}">
        <p14:creationId xmlns:p14="http://schemas.microsoft.com/office/powerpoint/2010/main" val="13640191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urple Stars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3"/>
            <a:ext cx="12192004" cy="6858003"/>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noProof="0">
                <a:solidFill>
                  <a:schemeClr val="bg1"/>
                </a:solidFill>
                <a:latin typeface="+mj-lt"/>
                <a:ea typeface="+mn-ea"/>
                <a:cs typeface="+mn-cs"/>
              </a:rPr>
              <a:t>© 2023 Clarivate</a:t>
            </a:r>
          </a:p>
          <a:p>
            <a:r>
              <a:rPr lang="en-US" sz="900" noProof="0" dirty="0">
                <a:solidFill>
                  <a:schemeClr val="bg1"/>
                </a:solidFill>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25186433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34" Type="http://schemas.openxmlformats.org/officeDocument/2006/relationships/image" Target="../media/image2.svg"/><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image" Target="../media/image1.pn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slideLayout" Target="../slideLayouts/slideLayout45.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theme" Target="../theme/theme4.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8"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5" Type="http://schemas.openxmlformats.org/officeDocument/2006/relationships/image" Target="../media/image2.svg"/><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52.xml"/><Relationship Id="rId7" Type="http://schemas.openxmlformats.org/officeDocument/2006/relationships/image" Target="../media/image1.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6.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heme" Target="../theme/theme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image" Target="../media/image5.svg"/><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26" Type="http://schemas.openxmlformats.org/officeDocument/2006/relationships/image" Target="../media/image4.png"/><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theme" Target="../theme/theme9.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image" Target="../media/image5.svg"/></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5" Type="http://schemas.openxmlformats.org/officeDocument/2006/relationships/image" Target="../media/image5.svg"/><Relationship Id="rId4" Type="http://schemas.openxmlformats.org/officeDocument/2006/relationships/image" Target="../media/image4.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98.xml"/><Relationship Id="rId7" Type="http://schemas.openxmlformats.org/officeDocument/2006/relationships/image" Target="../media/image4.png"/><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theme" Target="../theme/theme11.xml"/><Relationship Id="rId5" Type="http://schemas.openxmlformats.org/officeDocument/2006/relationships/slideLayout" Target="../slideLayouts/slideLayout100.xml"/><Relationship Id="rId4"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03.xml"/><Relationship Id="rId7" Type="http://schemas.openxmlformats.org/officeDocument/2006/relationships/theme" Target="../theme/theme12.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rcRect l="6945" t="19498" r="6909" b="15243"/>
          <a:stretch/>
        </p:blipFill>
        <p:spPr>
          <a:xfrm>
            <a:off x="548482" y="6308725"/>
            <a:ext cx="1381418" cy="309766"/>
          </a:xfrm>
          <a:prstGeom prst="rect">
            <a:avLst/>
          </a:prstGeom>
        </p:spPr>
      </p:pic>
      <p:grpSp>
        <p:nvGrpSpPr>
          <p:cNvPr id="26" name="Group 25">
            <a:extLst>
              <a:ext uri="{FF2B5EF4-FFF2-40B4-BE49-F238E27FC236}">
                <a16:creationId xmlns:a16="http://schemas.microsoft.com/office/drawing/2014/main" id="{A1A5E482-4574-DBBB-6D07-43038BC36058}"/>
              </a:ext>
            </a:extLst>
          </p:cNvPr>
          <p:cNvGrpSpPr/>
          <p:nvPr userDrawn="1"/>
        </p:nvGrpSpPr>
        <p:grpSpPr>
          <a:xfrm>
            <a:off x="12337200" y="0"/>
            <a:ext cx="288000" cy="6858000"/>
            <a:chOff x="12337200" y="0"/>
            <a:chExt cx="288000" cy="6858000"/>
          </a:xfrm>
        </p:grpSpPr>
        <p:sp>
          <p:nvSpPr>
            <p:cNvPr id="8" name="Rectangle 7">
              <a:extLst>
                <a:ext uri="{FF2B5EF4-FFF2-40B4-BE49-F238E27FC236}">
                  <a16:creationId xmlns:a16="http://schemas.microsoft.com/office/drawing/2014/main" id="{6F0A564E-5B5A-C16B-74D2-EFAA6CB755C4}"/>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918FA31-A0FC-BD87-1F11-F7469FA73F08}"/>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358B965-7EBE-8A86-596A-3EB98DBA23AA}"/>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03C6244-8725-3CDB-756C-1B5982DCCFF9}"/>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4855A70-A130-E8A5-28DB-3D97EB97732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AD76882-1CBE-BF9E-9628-C5C4FBCF6270}"/>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04913EB-D3C2-17BF-B68F-0D480F35C1F5}"/>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66ACA2C-3BF2-7940-99B3-4B87A6340AB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69E425DA-A88F-B815-0B38-63D6C4C47EEE}"/>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5F0620C3-5122-73F3-8D42-6FC72D1CF88D}"/>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BE28140C-25FC-A8FA-1DC7-61CFC4C3F9A5}"/>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3FA055DC-0472-FC3F-F639-36EB111EA362}"/>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53513242"/>
      </p:ext>
    </p:extLst>
  </p:cSld>
  <p:clrMap bg1="lt1" tx1="dk1" bg2="lt2" tx2="dk2" accent1="accent1" accent2="accent2" accent3="accent3" accent4="accent4" accent5="accent5" accent6="accent6" hlink="hlink" folHlink="folHlink"/>
  <p:sldLayoutIdLst>
    <p:sldLayoutId id="2147484588" r:id="rId1"/>
    <p:sldLayoutId id="2147484589" r:id="rId2"/>
    <p:sldLayoutId id="2147484491" r:id="rId3"/>
    <p:sldLayoutId id="2147484500" r:id="rId4"/>
  </p:sldLayoutIdLst>
  <p:hf hdr="0" ft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cxnSp>
        <p:nvCxnSpPr>
          <p:cNvPr id="210" name="Straight Connector 209">
            <a:extLst>
              <a:ext uri="{FF2B5EF4-FFF2-40B4-BE49-F238E27FC236}">
                <a16:creationId xmlns:a16="http://schemas.microsoft.com/office/drawing/2014/main" id="{66F11BD9-1D17-E792-B77F-E3B558258D6C}"/>
              </a:ext>
            </a:extLst>
          </p:cNvPr>
          <p:cNvCxnSpPr>
            <a:cxnSpLocks/>
          </p:cNvCxnSpPr>
          <p:nvPr userDrawn="1"/>
        </p:nvCxnSpPr>
        <p:spPr>
          <a:xfrm>
            <a:off x="11420476" y="6344781"/>
            <a:ext cx="0" cy="2158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l="6945" t="19498" r="6909" b="15243"/>
          <a:stretch/>
        </p:blipFill>
        <p:spPr>
          <a:xfrm>
            <a:off x="548482" y="6308725"/>
            <a:ext cx="1381418" cy="309766"/>
          </a:xfrm>
          <a:prstGeom prst="rect">
            <a:avLst/>
          </a:prstGeom>
        </p:spPr>
      </p:pic>
      <p:sp>
        <p:nvSpPr>
          <p:cNvPr id="18" name="Rectangle 17">
            <a:extLst>
              <a:ext uri="{FF2B5EF4-FFF2-40B4-BE49-F238E27FC236}">
                <a16:creationId xmlns:a16="http://schemas.microsoft.com/office/drawing/2014/main" id="{AB82D35C-5974-BAF1-D0B2-19EF045EA5A9}"/>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83554D6-4910-C897-346D-C6BD3FB22724}"/>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DA9D5564-A51A-F912-B6D1-03DDCF436C16}"/>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A9FDCC5-AD17-97B6-60DE-293256C1D14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52A25641-456A-006F-F213-566C83C0BDC8}"/>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90C853D-2835-DA34-0201-109BCF728636}"/>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58144D72-5444-FE3D-A83F-4FC9DD1576A0}"/>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71AEBD-4B58-8AB4-21D1-06348DD5C6C8}"/>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C0B64E72-9B20-4662-B410-A46F821F1C7A}"/>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673D52B8-CEB6-EB51-3940-9CE9FEC17401}"/>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9F7B29B5-132C-BF63-CB20-8AA7DBAEB250}"/>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E0DA46AC-9A5F-BC79-9E95-E695121C3EFE}"/>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313703"/>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4615" r:id="rId4"/>
    <p:sldLayoutId id="2147484617" r:id="rId5"/>
    <p:sldLayoutId id="2147484620" r:id="rId6"/>
  </p:sldLayoutIdLst>
  <p:hf hdr="0" ft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cxnSp>
        <p:nvCxnSpPr>
          <p:cNvPr id="210" name="Straight Connector 209">
            <a:extLst>
              <a:ext uri="{FF2B5EF4-FFF2-40B4-BE49-F238E27FC236}">
                <a16:creationId xmlns:a16="http://schemas.microsoft.com/office/drawing/2014/main" id="{66F11BD9-1D17-E792-B77F-E3B558258D6C}"/>
              </a:ext>
            </a:extLst>
          </p:cNvPr>
          <p:cNvCxnSpPr>
            <a:cxnSpLocks/>
          </p:cNvCxnSpPr>
          <p:nvPr userDrawn="1"/>
        </p:nvCxnSpPr>
        <p:spPr>
          <a:xfrm>
            <a:off x="11420476" y="6344781"/>
            <a:ext cx="0" cy="2158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l="6945" t="19498" r="6909" b="15243"/>
          <a:stretch/>
        </p:blipFill>
        <p:spPr>
          <a:xfrm>
            <a:off x="548482" y="6308725"/>
            <a:ext cx="1381418" cy="309766"/>
          </a:xfrm>
          <a:prstGeom prst="rect">
            <a:avLst/>
          </a:prstGeom>
        </p:spPr>
      </p:pic>
      <p:sp>
        <p:nvSpPr>
          <p:cNvPr id="18" name="Rectangle 17">
            <a:extLst>
              <a:ext uri="{FF2B5EF4-FFF2-40B4-BE49-F238E27FC236}">
                <a16:creationId xmlns:a16="http://schemas.microsoft.com/office/drawing/2014/main" id="{236E76E6-CF3C-6D8E-CA6B-EFBBDA6187E0}"/>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086FD8B-46B9-CF19-8354-54CACA65EAF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BDA631E-C7D8-4FE9-17CB-7A1046D13FFC}"/>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D50B1C7D-947E-E213-2585-004895C51B85}"/>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12A5A73-56B0-3765-E279-C3F6142FF12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8DF9FBA2-EB70-0A0D-5CAA-228A12243058}"/>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B1127A08-81F0-0775-04BB-D5B3C295B257}"/>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2C316C6-F14C-DD79-FC33-4AC77249778E}"/>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1B9B121-F440-5C67-4588-D6B18ECAD9ED}"/>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4DB325BF-1045-FC5C-9650-78E1DBFBA799}"/>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301A0515-925F-CBA1-84D8-022D3058F549}"/>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C1F52D1-3C0F-64C6-B11C-A139D88AFB8F}"/>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8853554"/>
      </p:ext>
    </p:extLst>
  </p:cSld>
  <p:clrMap bg1="lt1" tx1="dk1" bg2="lt2" tx2="dk2" accent1="accent1" accent2="accent2" accent3="accent3" accent4="accent4" accent5="accent5" accent6="accent6" hlink="hlink" folHlink="folHlink"/>
  <p:sldLayoutIdLst>
    <p:sldLayoutId id="2147484489" r:id="rId1"/>
    <p:sldLayoutId id="2147484490" r:id="rId2"/>
    <p:sldLayoutId id="2147484498" r:id="rId3"/>
    <p:sldLayoutId id="2147484499" r:id="rId4"/>
    <p:sldLayoutId id="2147484602" r:id="rId5"/>
    <p:sldLayoutId id="2147484603" r:id="rId6"/>
  </p:sldLayoutIdLst>
  <p:hf hdr="0" ft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latin typeface="+mn-lt"/>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3" cstate="print">
            <a:extLst>
              <a:ext uri="{28A0092B-C50C-407E-A947-70E740481C1C}">
                <a14:useLocalDpi xmlns:a14="http://schemas.microsoft.com/office/drawing/2010/main"/>
              </a:ext>
              <a:ext uri="{96DAC541-7B7A-43D3-8B79-37D633B846F1}">
                <asvg:svgBlip xmlns:asvg="http://schemas.microsoft.com/office/drawing/2016/SVG/main" r:embed="rId34"/>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48007252"/>
      </p:ext>
    </p:extLst>
  </p:cSld>
  <p:clrMap bg1="lt1" tx1="dk1" bg2="lt2" tx2="dk2" accent1="accent1" accent2="accent2" accent3="accent3" accent4="accent4" accent5="accent5" accent6="accent6" hlink="hlink" folHlink="folHlink"/>
  <p:sldLayoutIdLst>
    <p:sldLayoutId id="2147483919" r:id="rId1"/>
    <p:sldLayoutId id="2147484591" r:id="rId2"/>
    <p:sldLayoutId id="2147484592" r:id="rId3"/>
    <p:sldLayoutId id="2147483922" r:id="rId4"/>
    <p:sldLayoutId id="2147483923" r:id="rId5"/>
    <p:sldLayoutId id="2147483924" r:id="rId6"/>
    <p:sldLayoutId id="2147483925" r:id="rId7"/>
    <p:sldLayoutId id="2147483926" r:id="rId8"/>
    <p:sldLayoutId id="2147483928" r:id="rId9"/>
    <p:sldLayoutId id="2147484503" r:id="rId10"/>
    <p:sldLayoutId id="2147483952" r:id="rId11"/>
    <p:sldLayoutId id="2147483930" r:id="rId12"/>
    <p:sldLayoutId id="2147483931" r:id="rId13"/>
    <p:sldLayoutId id="2147484504" r:id="rId14"/>
    <p:sldLayoutId id="2147483953" r:id="rId15"/>
    <p:sldLayoutId id="2147484501" r:id="rId16"/>
    <p:sldLayoutId id="2147484502" r:id="rId17"/>
    <p:sldLayoutId id="2147484505" r:id="rId18"/>
    <p:sldLayoutId id="2147484506" r:id="rId19"/>
    <p:sldLayoutId id="2147484507" r:id="rId20"/>
    <p:sldLayoutId id="2147483934" r:id="rId21"/>
    <p:sldLayoutId id="2147483935" r:id="rId22"/>
    <p:sldLayoutId id="2147483936" r:id="rId23"/>
    <p:sldLayoutId id="2147483937" r:id="rId24"/>
    <p:sldLayoutId id="2147484590" r:id="rId25"/>
    <p:sldLayoutId id="2147483940" r:id="rId26"/>
    <p:sldLayoutId id="2147483948" r:id="rId27"/>
    <p:sldLayoutId id="2147483949" r:id="rId28"/>
    <p:sldLayoutId id="2147483950" r:id="rId29"/>
    <p:sldLayoutId id="2147483951" r:id="rId30"/>
    <p:sldLayoutId id="2147484621" r:id="rId31"/>
  </p:sldLayoutIdLst>
  <p:hf hdr="0" ft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6945" t="19498" r="6909" b="15243"/>
          <a:stretch/>
        </p:blipFill>
        <p:spPr>
          <a:xfrm>
            <a:off x="548482" y="6308725"/>
            <a:ext cx="1381418" cy="309766"/>
          </a:xfrm>
          <a:prstGeom prst="rect">
            <a:avLst/>
          </a:prstGeom>
        </p:spPr>
      </p:pic>
      <p:grpSp>
        <p:nvGrpSpPr>
          <p:cNvPr id="32" name="Group 31">
            <a:extLst>
              <a:ext uri="{FF2B5EF4-FFF2-40B4-BE49-F238E27FC236}">
                <a16:creationId xmlns:a16="http://schemas.microsoft.com/office/drawing/2014/main" id="{CDCB7AF1-8C93-72BD-9479-26356EE7DEF4}"/>
              </a:ext>
            </a:extLst>
          </p:cNvPr>
          <p:cNvGrpSpPr/>
          <p:nvPr userDrawn="1"/>
        </p:nvGrpSpPr>
        <p:grpSpPr>
          <a:xfrm>
            <a:off x="12337200" y="0"/>
            <a:ext cx="288000" cy="6858000"/>
            <a:chOff x="12337200" y="0"/>
            <a:chExt cx="288000" cy="6858000"/>
          </a:xfrm>
        </p:grpSpPr>
        <p:sp>
          <p:nvSpPr>
            <p:cNvPr id="33" name="Rectangle 32">
              <a:extLst>
                <a:ext uri="{FF2B5EF4-FFF2-40B4-BE49-F238E27FC236}">
                  <a16:creationId xmlns:a16="http://schemas.microsoft.com/office/drawing/2014/main" id="{B83DEC64-E7DD-6304-7EB5-9A7798C2F4E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0791EF16-6D7D-44EA-3BB2-269734051A46}"/>
                </a:ext>
              </a:extLst>
            </p:cNvPr>
            <p:cNvSpPr/>
            <p:nvPr userDrawn="1"/>
          </p:nvSpPr>
          <p:spPr>
            <a:xfrm>
              <a:off x="12337200" y="438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A3EC0348-C2D6-7E87-74E6-6DB3A39FA5F8}"/>
                </a:ext>
              </a:extLst>
            </p:cNvPr>
            <p:cNvSpPr/>
            <p:nvPr userDrawn="1"/>
          </p:nvSpPr>
          <p:spPr>
            <a:xfrm>
              <a:off x="12337200" y="1314000"/>
              <a:ext cx="288000" cy="288000"/>
            </a:xfrm>
            <a:prstGeom prst="rect">
              <a:avLst/>
            </a:prstGeom>
            <a:solidFill>
              <a:schemeClr val="accent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C616D0C-1772-910F-5C8D-C0D51637D8F3}"/>
                </a:ext>
              </a:extLst>
            </p:cNvPr>
            <p:cNvSpPr/>
            <p:nvPr userDrawn="1"/>
          </p:nvSpPr>
          <p:spPr>
            <a:xfrm>
              <a:off x="12337200" y="1752000"/>
              <a:ext cx="288000" cy="288000"/>
            </a:xfrm>
            <a:prstGeom prst="rect">
              <a:avLst/>
            </a:prstGeom>
            <a:solidFill>
              <a:srgbClr val="18A38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D5B22A0D-2F40-F69A-84A3-575632A4832D}"/>
                </a:ext>
              </a:extLst>
            </p:cNvPr>
            <p:cNvSpPr/>
            <p:nvPr userDrawn="1"/>
          </p:nvSpPr>
          <p:spPr>
            <a:xfrm>
              <a:off x="12337200" y="2190000"/>
              <a:ext cx="288000" cy="288000"/>
            </a:xfrm>
            <a:prstGeom prst="rect">
              <a:avLst/>
            </a:prstGeom>
            <a:solidFill>
              <a:srgbClr val="319AF0"/>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58CE9EF-1994-50E4-9C57-5217D279E2AB}"/>
                </a:ext>
              </a:extLst>
            </p:cNvPr>
            <p:cNvSpPr/>
            <p:nvPr userDrawn="1"/>
          </p:nvSpPr>
          <p:spPr>
            <a:xfrm>
              <a:off x="12337200" y="2628000"/>
              <a:ext cx="288000" cy="288000"/>
            </a:xfrm>
            <a:prstGeom prst="rect">
              <a:avLst/>
            </a:prstGeom>
            <a:solidFill>
              <a:schemeClr val="accent4"/>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161A32E9-A52A-C404-182E-2A651D1705CF}"/>
                </a:ext>
              </a:extLst>
            </p:cNvPr>
            <p:cNvSpPr/>
            <p:nvPr userDrawn="1"/>
          </p:nvSpPr>
          <p:spPr>
            <a:xfrm>
              <a:off x="12337200" y="3066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52B5224C-1858-0B65-F96C-42F24AE3719B}"/>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32D83478-0105-0650-6CE1-D41594835517}"/>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A8645CEB-E373-AF3F-2CBB-D63170C85AC9}"/>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00127C5C-F15D-395D-A20A-9FFEB91857BB}"/>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C9876D92-0F8D-561A-30A5-3F4B1F35C77D}"/>
                </a:ext>
              </a:extLst>
            </p:cNvPr>
            <p:cNvSpPr/>
            <p:nvPr userDrawn="1"/>
          </p:nvSpPr>
          <p:spPr>
            <a:xfrm>
              <a:off x="12337200" y="3504000"/>
              <a:ext cx="288000" cy="288000"/>
            </a:xfrm>
            <a:prstGeom prst="rect">
              <a:avLst/>
            </a:prstGeom>
            <a:solidFill>
              <a:srgbClr val="003F5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62306812"/>
      </p:ext>
    </p:extLst>
  </p:cSld>
  <p:clrMap bg1="lt1" tx1="dk1" bg2="lt2" tx2="dk2" accent1="accent1" accent2="accent2" accent3="accent3" accent4="accent4" accent5="accent5" accent6="accent6" hlink="hlink" folHlink="folHlink"/>
  <p:sldLayoutIdLst>
    <p:sldLayoutId id="2147484576" r:id="rId1"/>
    <p:sldLayoutId id="2147484577" r:id="rId2"/>
  </p:sldLayoutIdLst>
  <p:hf hdr="0" ftr="0" dt="0"/>
  <p:txStyles>
    <p:titleStyle>
      <a:lvl1pPr algn="l" defTabSz="914400" rtl="0" eaLnBrk="1" latinLnBrk="0" hangingPunct="1">
        <a:lnSpc>
          <a:spcPct val="90000"/>
        </a:lnSpc>
        <a:spcBef>
          <a:spcPct val="0"/>
        </a:spcBef>
        <a:buNone/>
        <a:defRPr sz="24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F9B7B87D-C20A-0E5B-ED37-D6B58C7D7D09}"/>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B5DD8644-27C9-E8E4-4751-18BA66E62010}"/>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0F131E8-62DE-35D4-233F-6CB06FC6B302}"/>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C5496BE-3682-96FB-BB64-7D3C45E1AF4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2FE49F71-4EBF-2EFD-86CA-2476C727BC20}"/>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064839F6-FFE9-AF1D-3BC2-5905C2297631}"/>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FB96D8FC-9927-769E-43CE-DDE825ED4D55}"/>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BEE62C59-07C8-2BC2-F7AD-4917E550BCCD}"/>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EB65CE1E-31DF-294E-0385-5634C00AAA19}"/>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F1FD4153-12EB-E60A-8E3F-E4700D52D398}"/>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B68BC99C-D301-F420-053E-C5564C39D404}"/>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7D8CB5F-F197-51F0-548C-0B1D37174F46}"/>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9994C1A-2594-B1D9-D641-81CD9A7767C2}"/>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91894521"/>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Lst>
  <p:hf hdr="0" ft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bg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bg1"/>
                </a:solidFill>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grpSp>
        <p:nvGrpSpPr>
          <p:cNvPr id="18" name="Group 17">
            <a:extLst>
              <a:ext uri="{FF2B5EF4-FFF2-40B4-BE49-F238E27FC236}">
                <a16:creationId xmlns:a16="http://schemas.microsoft.com/office/drawing/2014/main" id="{8E8CDF53-4FE8-15C2-243A-51319AE344A9}"/>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30901C6D-D659-DF4B-235B-F43FAC451014}"/>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64EF9568-0FAE-D2D4-BC5F-BEDD4C4CACC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7C30E379-D5B5-012F-2937-8C32948CD04F}"/>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A12DEA6-279B-AC8E-DD1F-CA4A1269E0A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2E0786F-9438-5721-54CD-ACC88EF3020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4CD2C44-B8F7-A0CB-8474-725DBCE9D940}"/>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A1025BAE-3BA9-63E5-E0E2-269B8FD53FE3}"/>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1BAFA63-62C5-5E72-59DE-07190B72B3F7}"/>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87F5D498-2AED-D8A4-CA52-99FF209043D9}"/>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8055F5ED-67F8-2C72-E525-E17491506361}"/>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D1F5A364-269F-022A-26D8-EE9619B136E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35FC700C-7899-FBD9-DCA4-D238854D7A78}"/>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010917163"/>
      </p:ext>
    </p:extLst>
  </p:cSld>
  <p:clrMap bg1="lt1" tx1="dk1" bg2="lt2" tx2="dk2" accent1="accent1" accent2="accent2" accent3="accent3" accent4="accent4" accent5="accent5" accent6="accent6" hlink="hlink" folHlink="folHlink"/>
  <p:sldLayoutIdLst>
    <p:sldLayoutId id="2147484595" r:id="rId1"/>
    <p:sldLayoutId id="2147484609" r:id="rId2"/>
    <p:sldLayoutId id="2147484596" r:id="rId3"/>
    <p:sldLayoutId id="2147484610" r:id="rId4"/>
    <p:sldLayoutId id="2147484486" r:id="rId5"/>
    <p:sldLayoutId id="2147484487" r:id="rId6"/>
    <p:sldLayoutId id="2147484611" r:id="rId7"/>
    <p:sldLayoutId id="2147484612" r:id="rId8"/>
    <p:sldLayoutId id="2147484605" r:id="rId9"/>
    <p:sldLayoutId id="2147484606" r:id="rId10"/>
    <p:sldLayoutId id="2147484607" r:id="rId11"/>
    <p:sldLayoutId id="2147484608" r:id="rId12"/>
  </p:sldLayoutIdLst>
  <p:hf hdr="0" ftr="0" dt="0"/>
  <p:txStyles>
    <p:titleStyle>
      <a:lvl1pPr algn="l" defTabSz="914400" rtl="0" eaLnBrk="1" latinLnBrk="0" hangingPunct="1">
        <a:lnSpc>
          <a:spcPct val="90000"/>
        </a:lnSpc>
        <a:spcBef>
          <a:spcPct val="0"/>
        </a:spcBef>
        <a:buNone/>
        <a:defRPr sz="24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bg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bg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bg1"/>
                </a:solidFill>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grpSp>
        <p:nvGrpSpPr>
          <p:cNvPr id="18" name="Group 17">
            <a:extLst>
              <a:ext uri="{FF2B5EF4-FFF2-40B4-BE49-F238E27FC236}">
                <a16:creationId xmlns:a16="http://schemas.microsoft.com/office/drawing/2014/main" id="{10984D44-5115-E4BF-8C4B-53A26A2F75B4}"/>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5179A9DC-89F3-7D2A-5946-2BF309EC5D8D}"/>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F5CBCEDA-68FB-102A-B896-6237DCCE9660}"/>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78B5026-CDB1-506D-D850-B6C33B4CCE0D}"/>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85E8A22-904F-FF84-A024-AFC3AC9A1659}"/>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F0161B0-253F-54BC-1EA8-EDD05BA3F26B}"/>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3499173-CB6A-833C-DBEB-EE430FF0255A}"/>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8242267A-0C0D-DAAD-8A4A-E239B405D7F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F5DC9AF-B2BD-CCA8-0F46-1081975B4834}"/>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25675803-4B30-D56F-F9E2-B63A5975BAFE}"/>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3567FBEC-ED55-294F-3239-7EF3C2305C89}"/>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54676AA-A2BC-BD8C-FA0A-5FA87909C2CD}"/>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0F66CD96-FA3E-FB5A-94FD-287E45C23208}"/>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104377571"/>
      </p:ext>
    </p:extLst>
  </p:cSld>
  <p:clrMap bg1="lt1" tx1="dk1" bg2="lt2" tx2="dk2" accent1="accent1" accent2="accent2" accent3="accent3" accent4="accent4" accent5="accent5" accent6="accent6" hlink="hlink" folHlink="folHlink"/>
  <p:sldLayoutIdLst>
    <p:sldLayoutId id="2147484220" r:id="rId1"/>
    <p:sldLayoutId id="2147484221" r:id="rId2"/>
    <p:sldLayoutId id="2147484222" r:id="rId3"/>
  </p:sldLayoutIdLst>
  <p:hf hdr="0" ftr="0" dt="0"/>
  <p:txStyles>
    <p:titleStyle>
      <a:lvl1pPr algn="l" defTabSz="914400" rtl="0" eaLnBrk="1" latinLnBrk="0" hangingPunct="1">
        <a:lnSpc>
          <a:spcPct val="90000"/>
        </a:lnSpc>
        <a:spcBef>
          <a:spcPct val="0"/>
        </a:spcBef>
        <a:buNone/>
        <a:defRPr sz="24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bg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bg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bg1"/>
                </a:solidFill>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grpSp>
        <p:nvGrpSpPr>
          <p:cNvPr id="18" name="Group 17">
            <a:extLst>
              <a:ext uri="{FF2B5EF4-FFF2-40B4-BE49-F238E27FC236}">
                <a16:creationId xmlns:a16="http://schemas.microsoft.com/office/drawing/2014/main" id="{EDC4579C-23D7-783D-DBD4-92DAE1659F80}"/>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40D891FA-F92A-2F4C-0392-CF953CA4BD96}"/>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F5E1749C-2891-5B0A-63EB-744C7EBB42A2}"/>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59ECEBE0-992C-0B32-021C-4A10FC76F476}"/>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A1C09D18-2223-F60E-280A-42A9257F628B}"/>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CC24845B-6BAA-A9FD-ED3B-991CF397DB29}"/>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F6D6BCDB-844A-2864-6D04-EA7DC4742F42}"/>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42468C56-DBB1-CBE7-2E5D-59780155EABF}"/>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C5CC287C-863C-D81E-1572-E5C8A2AB104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B104751-8E3E-19D2-5EDB-DC9828BEC4F9}"/>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DB12A557-E572-DFCD-DC7D-7A513F087248}"/>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05F6F54B-F5FE-FAC6-3E0C-2D21CA5B44E5}"/>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C28D76D4-643A-0A06-A2A7-284EBA0E17EB}"/>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91263953"/>
      </p:ext>
    </p:extLst>
  </p:cSld>
  <p:clrMap bg1="lt1" tx1="dk1" bg2="lt2" tx2="dk2" accent1="accent1" accent2="accent2" accent3="accent3" accent4="accent4" accent5="accent5" accent6="accent6" hlink="hlink" folHlink="folHlink"/>
  <p:sldLayoutIdLst>
    <p:sldLayoutId id="2147484278" r:id="rId1"/>
    <p:sldLayoutId id="2147484313" r:id="rId2"/>
    <p:sldLayoutId id="2147484314" r:id="rId3"/>
    <p:sldLayoutId id="2147484281" r:id="rId4"/>
    <p:sldLayoutId id="2147484282" r:id="rId5"/>
    <p:sldLayoutId id="2147484283" r:id="rId6"/>
    <p:sldLayoutId id="2147484284" r:id="rId7"/>
    <p:sldLayoutId id="2147484286" r:id="rId8"/>
    <p:sldLayoutId id="2147484311" r:id="rId9"/>
    <p:sldLayoutId id="2147484288" r:id="rId10"/>
    <p:sldLayoutId id="2147484289" r:id="rId11"/>
    <p:sldLayoutId id="2147484290" r:id="rId12"/>
    <p:sldLayoutId id="2147484293" r:id="rId13"/>
    <p:sldLayoutId id="2147484294" r:id="rId14"/>
    <p:sldLayoutId id="2147484295" r:id="rId15"/>
    <p:sldLayoutId id="2147484296" r:id="rId16"/>
    <p:sldLayoutId id="2147484297" r:id="rId17"/>
    <p:sldLayoutId id="2147484298" r:id="rId18"/>
    <p:sldLayoutId id="2147484312" r:id="rId19"/>
    <p:sldLayoutId id="2147484299" r:id="rId20"/>
    <p:sldLayoutId id="2147484306" r:id="rId21"/>
    <p:sldLayoutId id="2147484307" r:id="rId22"/>
    <p:sldLayoutId id="2147484308" r:id="rId23"/>
    <p:sldLayoutId id="2147484309" r:id="rId24"/>
  </p:sldLayoutIdLst>
  <p:hf hdr="0" ftr="0" dt="0"/>
  <p:txStyles>
    <p:titleStyle>
      <a:lvl1pPr algn="l" defTabSz="914400" rtl="0" eaLnBrk="1" latinLnBrk="0" hangingPunct="1">
        <a:lnSpc>
          <a:spcPct val="90000"/>
        </a:lnSpc>
        <a:spcBef>
          <a:spcPct val="0"/>
        </a:spcBef>
        <a:buNone/>
        <a:defRPr sz="24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bg1"/>
          </a:solidFill>
          <a:latin typeface="+mn-lt"/>
          <a:ea typeface="+mn-ea"/>
          <a:cs typeface="+mn-cs"/>
        </a:defRPr>
      </a:lvl3pPr>
      <a:lvl4pPr marL="720000" indent="-180000" algn="l" defTabSz="914400" rtl="0" eaLnBrk="1" latinLnBrk="0" hangingPunct="1">
        <a:lnSpc>
          <a:spcPct val="100000"/>
        </a:lnSpc>
        <a:spcBef>
          <a:spcPts val="900"/>
        </a:spcBef>
        <a:buClr>
          <a:schemeClr val="bg1"/>
        </a:buClr>
        <a:buFont typeface="Courier New" panose="02070309020205020404" pitchFamily="49" charset="0"/>
        <a:buChar char="o"/>
        <a:defRPr sz="1500" kern="1200">
          <a:solidFill>
            <a:schemeClr val="bg1"/>
          </a:solidFill>
          <a:latin typeface="+mn-lt"/>
          <a:ea typeface="+mn-ea"/>
          <a:cs typeface="+mn-cs"/>
        </a:defRPr>
      </a:lvl4pPr>
      <a:lvl5pPr marL="900000" indent="-180000" algn="l" defTabSz="914400" rtl="0" eaLnBrk="1" latinLnBrk="0" hangingPunct="1">
        <a:lnSpc>
          <a:spcPct val="100000"/>
        </a:lnSpc>
        <a:spcBef>
          <a:spcPts val="900"/>
        </a:spcBef>
        <a:buClr>
          <a:schemeClr val="bg1"/>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bg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bg1"/>
                </a:solidFill>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grpSp>
        <p:nvGrpSpPr>
          <p:cNvPr id="33" name="Group 32">
            <a:extLst>
              <a:ext uri="{FF2B5EF4-FFF2-40B4-BE49-F238E27FC236}">
                <a16:creationId xmlns:a16="http://schemas.microsoft.com/office/drawing/2014/main" id="{27BD935C-A789-708A-CE4D-B4F163A788AF}"/>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8018E2C2-EB3E-C454-4266-5ED03F18D0AB}"/>
                </a:ext>
              </a:extLst>
            </p:cNvPr>
            <p:cNvSpPr/>
            <p:nvPr userDrawn="1"/>
          </p:nvSpPr>
          <p:spPr>
            <a:xfrm>
              <a:off x="12337200" y="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D0AB78A-0FD6-7BF6-4063-CF2E4E20E004}"/>
                </a:ext>
              </a:extLst>
            </p:cNvPr>
            <p:cNvSpPr/>
            <p:nvPr userDrawn="1"/>
          </p:nvSpPr>
          <p:spPr>
            <a:xfrm>
              <a:off x="12337200" y="438000"/>
              <a:ext cx="288000" cy="288000"/>
            </a:xfrm>
            <a:prstGeom prst="rect">
              <a:avLst/>
            </a:prstGeom>
            <a:solidFill>
              <a:schemeClr val="tx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8320282-2BDF-0AB3-9519-419A9F409D00}"/>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23A2A1F0-4186-B6E5-77A6-1B0BA12EE5E0}"/>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B918C45-5877-590F-0DAE-2E5B7B9548D9}"/>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A9A82B4-002D-4BA4-425A-FE530720C8D9}"/>
                </a:ext>
              </a:extLst>
            </p:cNvPr>
            <p:cNvSpPr/>
            <p:nvPr userDrawn="1"/>
          </p:nvSpPr>
          <p:spPr>
            <a:xfrm>
              <a:off x="12337200" y="2628000"/>
              <a:ext cx="288000" cy="288000"/>
            </a:xfrm>
            <a:prstGeom prst="rect">
              <a:avLst/>
            </a:prstGeom>
            <a:solidFill>
              <a:schemeClr val="accent4"/>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88EED7B-5B5D-5C30-470F-04CE941BEDD5}"/>
                </a:ext>
              </a:extLst>
            </p:cNvPr>
            <p:cNvSpPr/>
            <p:nvPr userDrawn="1"/>
          </p:nvSpPr>
          <p:spPr>
            <a:xfrm>
              <a:off x="12337200" y="3066000"/>
              <a:ext cx="288000" cy="288000"/>
            </a:xfrm>
            <a:prstGeom prst="rect">
              <a:avLst/>
            </a:prstGeom>
            <a:solidFill>
              <a:srgbClr val="ED5564"/>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9601F10C-236A-9EAC-188A-FAD05E4A25C8}"/>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870E5DBC-2DA5-17C9-9EFD-3BA2F7669C7C}"/>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351150E-D7B7-D437-8AD7-07FF7ABF5B76}"/>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8B8DBA6-7BE0-193B-C777-2A77A35831A5}"/>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8291ECC7-1962-5A11-C746-DF4052E0FA0C}"/>
                </a:ext>
              </a:extLst>
            </p:cNvPr>
            <p:cNvSpPr/>
            <p:nvPr userDrawn="1"/>
          </p:nvSpPr>
          <p:spPr>
            <a:xfrm>
              <a:off x="12337200" y="3504000"/>
              <a:ext cx="288000" cy="288000"/>
            </a:xfrm>
            <a:prstGeom prst="rect">
              <a:avLst/>
            </a:prstGeom>
            <a:solidFill>
              <a:schemeClr val="accent6"/>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24607411"/>
      </p:ext>
    </p:extLst>
  </p:cSld>
  <p:clrMap bg1="lt1" tx1="dk1" bg2="lt2" tx2="dk2" accent1="accent1" accent2="accent2" accent3="accent3" accent4="accent4" accent5="accent5" accent6="accent6" hlink="hlink" folHlink="folHlink"/>
  <p:sldLayoutIdLst>
    <p:sldLayoutId id="2147484537" r:id="rId1"/>
    <p:sldLayoutId id="2147484538" r:id="rId2"/>
  </p:sldLayoutIdLst>
  <p:hf hdr="0" ftr="0" dt="0"/>
  <p:txStyles>
    <p:titleStyle>
      <a:lvl1pPr algn="l" defTabSz="914400" rtl="0" eaLnBrk="1" latinLnBrk="0" hangingPunct="1">
        <a:lnSpc>
          <a:spcPct val="90000"/>
        </a:lnSpc>
        <a:spcBef>
          <a:spcPct val="0"/>
        </a:spcBef>
        <a:buNone/>
        <a:defRPr sz="24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bg1"/>
          </a:solidFill>
          <a:latin typeface="+mn-lt"/>
          <a:ea typeface="+mn-ea"/>
          <a:cs typeface="+mn-cs"/>
        </a:defRPr>
      </a:lvl3pPr>
      <a:lvl4pPr marL="720000" indent="-180000" algn="l" defTabSz="914400" rtl="0" eaLnBrk="1" latinLnBrk="0" hangingPunct="1">
        <a:lnSpc>
          <a:spcPct val="100000"/>
        </a:lnSpc>
        <a:spcBef>
          <a:spcPts val="900"/>
        </a:spcBef>
        <a:buClr>
          <a:schemeClr val="bg1"/>
        </a:buClr>
        <a:buFont typeface="Courier New" panose="02070309020205020404" pitchFamily="49" charset="0"/>
        <a:buChar char="o"/>
        <a:defRPr sz="1500" kern="1200">
          <a:solidFill>
            <a:schemeClr val="bg1"/>
          </a:solidFill>
          <a:latin typeface="+mn-lt"/>
          <a:ea typeface="+mn-ea"/>
          <a:cs typeface="+mn-cs"/>
        </a:defRPr>
      </a:lvl4pPr>
      <a:lvl5pPr marL="900000" indent="-180000" algn="l" defTabSz="914400" rtl="0" eaLnBrk="1" latinLnBrk="0" hangingPunct="1">
        <a:lnSpc>
          <a:spcPct val="100000"/>
        </a:lnSpc>
        <a:spcBef>
          <a:spcPts val="900"/>
        </a:spcBef>
        <a:buClr>
          <a:schemeClr val="bg1"/>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bg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bg1"/>
                </a:solidFill>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grpSp>
        <p:nvGrpSpPr>
          <p:cNvPr id="18" name="Group 17">
            <a:extLst>
              <a:ext uri="{FF2B5EF4-FFF2-40B4-BE49-F238E27FC236}">
                <a16:creationId xmlns:a16="http://schemas.microsoft.com/office/drawing/2014/main" id="{746F3284-2F2F-BB30-9E37-F8F5AF0E888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380E1AAF-88CA-DCF3-1DB5-EFEB58BE1686}"/>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431A6F6-C43F-0EA1-75B8-8E75279D9096}"/>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F3B3D34A-099C-9040-4DB7-056FD7AA191B}"/>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AD385AC9-3982-4D2E-48F8-ACB1876BBFAC}"/>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C73E97F-69ED-0657-4423-D946FCC37669}"/>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637DE4D-A760-C3C7-7518-7A9CD7278ABF}"/>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CD0434E-6884-6583-19E2-684DE2A92B52}"/>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B9DB51CE-8FB9-F6D8-7046-5692E7386508}"/>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A6548A39-763D-389B-6133-418ECAA41D16}"/>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190566FA-837E-E253-819C-FF06E4A4DBD9}"/>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D9F5283-D642-DBCC-A3B0-691109F421E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68D986A-FE04-F1E4-5C01-2C02B427AA77}"/>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107030497"/>
      </p:ext>
    </p:extLst>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Lst>
  <p:hf hdr="0" ftr="0" dt="0"/>
  <p:txStyles>
    <p:titleStyle>
      <a:lvl1pPr algn="l" defTabSz="914400" rtl="0" eaLnBrk="1" latinLnBrk="0" hangingPunct="1">
        <a:lnSpc>
          <a:spcPct val="90000"/>
        </a:lnSpc>
        <a:spcBef>
          <a:spcPct val="0"/>
        </a:spcBef>
        <a:buNone/>
        <a:defRPr sz="24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bg1"/>
          </a:solidFill>
          <a:latin typeface="+mn-lt"/>
          <a:ea typeface="+mn-ea"/>
          <a:cs typeface="+mn-cs"/>
        </a:defRPr>
      </a:lvl3pPr>
      <a:lvl4pPr marL="720000" indent="-180000" algn="l" defTabSz="914400" rtl="0" eaLnBrk="1" latinLnBrk="0" hangingPunct="1">
        <a:lnSpc>
          <a:spcPct val="100000"/>
        </a:lnSpc>
        <a:spcBef>
          <a:spcPts val="900"/>
        </a:spcBef>
        <a:buClr>
          <a:schemeClr val="bg1"/>
        </a:buClr>
        <a:buFont typeface="Courier New" panose="02070309020205020404" pitchFamily="49" charset="0"/>
        <a:buChar char="o"/>
        <a:defRPr sz="1500" kern="1200">
          <a:solidFill>
            <a:schemeClr val="bg1"/>
          </a:solidFill>
          <a:latin typeface="+mn-lt"/>
          <a:ea typeface="+mn-ea"/>
          <a:cs typeface="+mn-cs"/>
        </a:defRPr>
      </a:lvl4pPr>
      <a:lvl5pPr marL="900000" indent="-180000" algn="l" defTabSz="914400" rtl="0" eaLnBrk="1" latinLnBrk="0" hangingPunct="1">
        <a:lnSpc>
          <a:spcPct val="100000"/>
        </a:lnSpc>
        <a:spcBef>
          <a:spcPts val="900"/>
        </a:spcBef>
        <a:buClr>
          <a:schemeClr val="bg1"/>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09A74F2F-003B-A6FA-2C92-23010AF9B81D}"/>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03439B86-C8A7-C1D8-0A0A-3E4D44A5D94C}"/>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CCABDC0-2C16-CE7E-DE15-1E740CDEF89A}"/>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3A5C73C-A3DE-4A52-C9C3-6DD520AED126}"/>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0786931-87A6-957F-3B28-CEDB3C07CCE3}"/>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A5050E12-5C7D-DA38-DF1A-B5D18C3297FD}"/>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62C73F2-DFCE-9269-760A-C3C37B47E744}"/>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9B8CB8EC-A29B-7ADF-1ECD-EE99FCA640DB}"/>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0127A615-A0AC-E290-C8CE-62C5FAF91ACA}"/>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7FEF309-A379-F3C8-ED13-289F021A44AC}"/>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D088A37E-15E4-92D3-5A9C-2D1F476E18D3}"/>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D152A58-CF47-9875-E963-88D1E08B9E7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EE278830-5E4E-B852-BC64-563458CEF831}"/>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005910495"/>
      </p:ext>
    </p:extLst>
  </p:cSld>
  <p:clrMap bg1="lt1" tx1="dk1" bg2="lt2" tx2="dk2" accent1="accent1" accent2="accent2" accent3="accent3" accent4="accent4" accent5="accent5" accent6="accent6" hlink="hlink" folHlink="folHlink"/>
  <p:sldLayoutIdLst>
    <p:sldLayoutId id="2147484208" r:id="rId1"/>
    <p:sldLayoutId id="2147484597" r:id="rId2"/>
    <p:sldLayoutId id="2147484206" r:id="rId3"/>
    <p:sldLayoutId id="2147484207" r:id="rId4"/>
    <p:sldLayoutId id="2147484600" r:id="rId5"/>
    <p:sldLayoutId id="2147484601" r:id="rId6"/>
  </p:sldLayoutIdLst>
  <p:hf hdr="0" ft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55.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0.xml"/><Relationship Id="rId1" Type="http://schemas.openxmlformats.org/officeDocument/2006/relationships/tags" Target="../tags/tag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slideLayout" Target="../slideLayouts/slideLayout10.xml"/><Relationship Id="rId1" Type="http://schemas.openxmlformats.org/officeDocument/2006/relationships/tags" Target="../tags/tag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slideLayout" Target="../slideLayouts/slideLayout10.xml"/><Relationship Id="rId1" Type="http://schemas.openxmlformats.org/officeDocument/2006/relationships/tags" Target="../tags/tag7.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jpeg"/><Relationship Id="rId15" Type="http://schemas.openxmlformats.org/officeDocument/2006/relationships/image" Target="../media/image33.png"/><Relationship Id="rId10" Type="http://schemas.openxmlformats.org/officeDocument/2006/relationships/image" Target="../media/image28.jpe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10.xml"/><Relationship Id="rId1" Type="http://schemas.openxmlformats.org/officeDocument/2006/relationships/tags" Target="../tags/tag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7.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hyperlink" Target="https://search.proquest.com/" TargetMode="External"/><Relationship Id="rId2" Type="http://schemas.openxmlformats.org/officeDocument/2006/relationships/slideLayout" Target="../slideLayouts/slideLayout17.xml"/><Relationship Id="rId1" Type="http://schemas.openxmlformats.org/officeDocument/2006/relationships/tags" Target="../tags/tag1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hyperlink" Target="https://search.proquest.com/pqdtglobal" TargetMode="External"/><Relationship Id="rId2" Type="http://schemas.openxmlformats.org/officeDocument/2006/relationships/slideLayout" Target="../slideLayouts/slideLayout17.xml"/><Relationship Id="rId1" Type="http://schemas.openxmlformats.org/officeDocument/2006/relationships/tags" Target="../tags/tag12.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hyperlink" Target="https://search.proquest.com/pqdtglobal" TargetMode="External"/><Relationship Id="rId2" Type="http://schemas.openxmlformats.org/officeDocument/2006/relationships/slideLayout" Target="../slideLayouts/slideLayout17.xml"/><Relationship Id="rId1" Type="http://schemas.openxmlformats.org/officeDocument/2006/relationships/tags" Target="../tags/tag13.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17.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17.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17.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ags" Target="../tags/tag18.xml"/></Relationships>
</file>

<file path=ppt/slides/_rels/slide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17.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17.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7.xml"/><Relationship Id="rId1" Type="http://schemas.openxmlformats.org/officeDocument/2006/relationships/tags" Target="../tags/tag22.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17.xml"/><Relationship Id="rId1" Type="http://schemas.openxmlformats.org/officeDocument/2006/relationships/tags" Target="../tags/tag23.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0.xml"/><Relationship Id="rId1" Type="http://schemas.openxmlformats.org/officeDocument/2006/relationships/tags" Target="../tags/tag24.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20.xml"/><Relationship Id="rId1" Type="http://schemas.openxmlformats.org/officeDocument/2006/relationships/tags" Target="../tags/tag25.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0.xml"/><Relationship Id="rId1" Type="http://schemas.openxmlformats.org/officeDocument/2006/relationships/tags" Target="../tags/tag26.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20.xml"/><Relationship Id="rId1" Type="http://schemas.openxmlformats.org/officeDocument/2006/relationships/tags" Target="../tags/tag27.xml"/></Relationships>
</file>

<file path=ppt/slides/_rels/slide3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0.xml"/><Relationship Id="rId1" Type="http://schemas.openxmlformats.org/officeDocument/2006/relationships/tags" Target="../tags/tag28.xml"/></Relationships>
</file>

<file path=ppt/slides/_rels/slide36.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59.png"/><Relationship Id="rId7" Type="http://schemas.openxmlformats.org/officeDocument/2006/relationships/customXml" Target="../ink/ink2.xml"/><Relationship Id="rId2" Type="http://schemas.openxmlformats.org/officeDocument/2006/relationships/slideLayout" Target="../slideLayouts/slideLayout18.xml"/><Relationship Id="rId1" Type="http://schemas.openxmlformats.org/officeDocument/2006/relationships/tags" Target="../tags/tag29.xml"/><Relationship Id="rId6" Type="http://schemas.openxmlformats.org/officeDocument/2006/relationships/image" Target="../media/image60.png"/><Relationship Id="rId5" Type="http://schemas.openxmlformats.org/officeDocument/2006/relationships/image" Target="../media/image580.png"/><Relationship Id="rId4" Type="http://schemas.openxmlformats.org/officeDocument/2006/relationships/customXml" Target="../ink/ink1.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17.xml"/><Relationship Id="rId1" Type="http://schemas.openxmlformats.org/officeDocument/2006/relationships/tags" Target="../tags/tag30.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17.xml"/><Relationship Id="rId1" Type="http://schemas.openxmlformats.org/officeDocument/2006/relationships/tags" Target="../tags/tag31.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17.xml"/><Relationship Id="rId1" Type="http://schemas.openxmlformats.org/officeDocument/2006/relationships/tags" Target="../tags/tag32.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17.xml"/><Relationship Id="rId1" Type="http://schemas.openxmlformats.org/officeDocument/2006/relationships/tags" Target="../tags/tag33.xml"/><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17.xml"/><Relationship Id="rId1" Type="http://schemas.openxmlformats.org/officeDocument/2006/relationships/tags" Target="../tags/tag34.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17.xml"/><Relationship Id="rId1" Type="http://schemas.openxmlformats.org/officeDocument/2006/relationships/tags" Target="../tags/tag35.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17.xml"/><Relationship Id="rId1" Type="http://schemas.openxmlformats.org/officeDocument/2006/relationships/tags" Target="../tags/tag36.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17.xml"/><Relationship Id="rId1" Type="http://schemas.openxmlformats.org/officeDocument/2006/relationships/tags" Target="../tags/tag37.xml"/><Relationship Id="rId4" Type="http://schemas.openxmlformats.org/officeDocument/2006/relationships/image" Target="../media/image69.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38.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mountain, rock, nature, sky&#10;&#10;Description automatically generated">
            <a:extLst>
              <a:ext uri="{FF2B5EF4-FFF2-40B4-BE49-F238E27FC236}">
                <a16:creationId xmlns:a16="http://schemas.microsoft.com/office/drawing/2014/main" id="{436AB13A-157D-C3AF-5FDF-26935099F1F5}"/>
              </a:ext>
            </a:extLst>
          </p:cNvPr>
          <p:cNvPicPr>
            <a:picLocks noGrp="1" noChangeAspect="1"/>
          </p:cNvPicPr>
          <p:nvPr>
            <p:ph type="pic" sz="quarter" idx="26"/>
          </p:nvPr>
        </p:nvPicPr>
        <p:blipFill>
          <a:blip r:embed="rId3">
            <a:extLst>
              <a:ext uri="{28A0092B-C50C-407E-A947-70E740481C1C}">
                <a14:useLocalDpi xmlns:a14="http://schemas.microsoft.com/office/drawing/2010/main" val="0"/>
              </a:ext>
            </a:extLst>
          </a:blip>
          <a:srcRect/>
          <a:stretch>
            <a:fillRect/>
          </a:stretch>
        </p:blipFill>
        <p:spPr/>
      </p:pic>
      <p:sp>
        <p:nvSpPr>
          <p:cNvPr id="3" name="Text Placeholder 2">
            <a:extLst>
              <a:ext uri="{FF2B5EF4-FFF2-40B4-BE49-F238E27FC236}">
                <a16:creationId xmlns:a16="http://schemas.microsoft.com/office/drawing/2014/main" id="{6E968893-E8DB-AD20-8AA3-3E7D32E0EE94}"/>
              </a:ext>
            </a:extLst>
          </p:cNvPr>
          <p:cNvSpPr>
            <a:spLocks noGrp="1"/>
          </p:cNvSpPr>
          <p:nvPr>
            <p:ph type="body" sz="quarter" idx="16"/>
          </p:nvPr>
        </p:nvSpPr>
        <p:spPr>
          <a:xfrm>
            <a:off x="177800" y="2862000"/>
            <a:ext cx="11819467" cy="719138"/>
          </a:xfrm>
        </p:spPr>
        <p:txBody>
          <a:bodyPr/>
          <a:lstStyle/>
          <a:p>
            <a:r>
              <a:rPr lang="en-US" altLang="zh-CN" sz="4400" dirty="0"/>
              <a:t>PQDT Global </a:t>
            </a:r>
            <a:r>
              <a:rPr lang="zh-CN" altLang="en-US" sz="4400" dirty="0"/>
              <a:t>助力您获取全球博硕论文</a:t>
            </a:r>
            <a:endParaRPr lang="en-US" sz="4400" dirty="0">
              <a:solidFill>
                <a:schemeClr val="accent1"/>
              </a:solidFill>
            </a:endParaRPr>
          </a:p>
          <a:p>
            <a:endParaRPr lang="zh-CN" altLang="en-US" sz="4400" dirty="0"/>
          </a:p>
        </p:txBody>
      </p:sp>
      <p:sp>
        <p:nvSpPr>
          <p:cNvPr id="4" name="Text Placeholder 3">
            <a:extLst>
              <a:ext uri="{FF2B5EF4-FFF2-40B4-BE49-F238E27FC236}">
                <a16:creationId xmlns:a16="http://schemas.microsoft.com/office/drawing/2014/main" id="{388578CB-9EAD-7141-770A-8704C06F5DDE}"/>
              </a:ext>
            </a:extLst>
          </p:cNvPr>
          <p:cNvSpPr>
            <a:spLocks noGrp="1"/>
          </p:cNvSpPr>
          <p:nvPr>
            <p:ph type="body" sz="quarter" idx="17"/>
          </p:nvPr>
        </p:nvSpPr>
        <p:spPr/>
        <p:txBody>
          <a:bodyPr/>
          <a:lstStyle/>
          <a:p>
            <a:r>
              <a:rPr lang="zh-CN" altLang="en-US" dirty="0">
                <a:latin typeface="Microsoft YaHei UI" panose="020B0503020204020204" pitchFamily="34" charset="-122"/>
                <a:ea typeface="Microsoft YaHei UI" panose="020B0503020204020204" pitchFamily="34" charset="-122"/>
              </a:rPr>
              <a:t>获取全球重要学术信息，助力研究与学习</a:t>
            </a:r>
            <a:endParaRPr lang="en-US" altLang="zh-CN" dirty="0">
              <a:latin typeface="Microsoft YaHei UI" panose="020B0503020204020204" pitchFamily="34" charset="-122"/>
              <a:ea typeface="Microsoft YaHei UI" panose="020B0503020204020204" pitchFamily="34" charset="-122"/>
            </a:endParaRPr>
          </a:p>
          <a:p>
            <a:endParaRPr lang="en-US" dirty="0"/>
          </a:p>
        </p:txBody>
      </p:sp>
    </p:spTree>
    <p:custDataLst>
      <p:tags r:id="rId1"/>
    </p:custDataLst>
    <p:extLst>
      <p:ext uri="{BB962C8B-B14F-4D97-AF65-F5344CB8AC3E}">
        <p14:creationId xmlns:p14="http://schemas.microsoft.com/office/powerpoint/2010/main" val="616469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 Placeholder 54">
            <a:extLst>
              <a:ext uri="{FF2B5EF4-FFF2-40B4-BE49-F238E27FC236}">
                <a16:creationId xmlns:a16="http://schemas.microsoft.com/office/drawing/2014/main" id="{92111AE7-8F09-5D4B-DB54-AA2A48471D87}"/>
              </a:ext>
            </a:extLst>
          </p:cNvPr>
          <p:cNvSpPr>
            <a:spLocks noGrp="1"/>
          </p:cNvSpPr>
          <p:nvPr>
            <p:ph type="body" sz="quarter" idx="21"/>
          </p:nvPr>
        </p:nvSpPr>
        <p:spPr/>
        <p:txBody>
          <a:bodyPr/>
          <a:lstStyle/>
          <a:p>
            <a:r>
              <a:rPr lang="zh-CN" altLang="en-US" sz="4400" dirty="0">
                <a:latin typeface="Microsoft YaHei UI" panose="020B0503020204020204" pitchFamily="34" charset="-122"/>
                <a:ea typeface="Microsoft YaHei UI" panose="020B0503020204020204" pitchFamily="34" charset="-122"/>
              </a:rPr>
              <a:t>讲座目标</a:t>
            </a:r>
            <a:endParaRPr lang="en-GB" sz="4400" dirty="0">
              <a:latin typeface="Microsoft YaHei UI" panose="020B0503020204020204" pitchFamily="34" charset="-122"/>
              <a:ea typeface="Microsoft YaHei UI" panose="020B0503020204020204" pitchFamily="34" charset="-122"/>
            </a:endParaRPr>
          </a:p>
        </p:txBody>
      </p:sp>
      <p:sp>
        <p:nvSpPr>
          <p:cNvPr id="3" name="文本框 2">
            <a:extLst>
              <a:ext uri="{FF2B5EF4-FFF2-40B4-BE49-F238E27FC236}">
                <a16:creationId xmlns:a16="http://schemas.microsoft.com/office/drawing/2014/main" id="{3A0A7921-9542-CDDB-BDD5-6B6A787C96DA}"/>
              </a:ext>
            </a:extLst>
          </p:cNvPr>
          <p:cNvSpPr txBox="1"/>
          <p:nvPr/>
        </p:nvSpPr>
        <p:spPr>
          <a:xfrm>
            <a:off x="4336558" y="1178814"/>
            <a:ext cx="7719461" cy="3674211"/>
          </a:xfrm>
          <a:prstGeom prst="rect">
            <a:avLst/>
          </a:prstGeom>
          <a:solidFill>
            <a:schemeClr val="bg1"/>
          </a:solidFill>
          <a:ln>
            <a:noFill/>
          </a:ln>
        </p:spPr>
        <p:txBody>
          <a:bodyPr wrap="square">
            <a:spAutoFit/>
          </a:bodyPr>
          <a:lstStyle/>
          <a:p>
            <a:pPr marL="0" indent="0">
              <a:lnSpc>
                <a:spcPct val="200000"/>
              </a:lnSpc>
              <a:buFont typeface="Arial"/>
              <a:buNone/>
            </a:pPr>
            <a:r>
              <a:rPr lang="zh-CN" altLang="en-US" sz="2400" dirty="0">
                <a:solidFill>
                  <a:schemeClr val="accent2"/>
                </a:solidFill>
                <a:latin typeface="Microsoft YaHei" panose="020B0503020204020204" pitchFamily="34" charset="-122"/>
                <a:ea typeface="Microsoft YaHei" panose="020B0503020204020204" pitchFamily="34" charset="-122"/>
              </a:rPr>
              <a:t>本次讲座将帮助您：</a:t>
            </a:r>
            <a:endParaRPr lang="en-US" altLang="zh-CN" sz="2400" dirty="0">
              <a:solidFill>
                <a:schemeClr val="accent2"/>
              </a:solidFill>
              <a:latin typeface="Microsoft YaHei" panose="020B0503020204020204" pitchFamily="34" charset="-122"/>
              <a:ea typeface="Microsoft YaHei" panose="020B0503020204020204" pitchFamily="34" charset="-122"/>
            </a:endParaRPr>
          </a:p>
          <a:p>
            <a:pPr marL="342900" indent="-342900">
              <a:lnSpc>
                <a:spcPct val="200000"/>
              </a:lnSpc>
              <a:buFont typeface="Arial" panose="020B0604020202020204" pitchFamily="34" charset="0"/>
              <a:buChar char="•"/>
            </a:pPr>
            <a:r>
              <a:rPr lang="zh-CN" altLang="en-US" sz="2400" dirty="0">
                <a:solidFill>
                  <a:schemeClr val="accent2"/>
                </a:solidFill>
                <a:latin typeface="Microsoft YaHei" panose="020B0503020204020204" pitchFamily="34" charset="-122"/>
                <a:ea typeface="Microsoft YaHei" panose="020B0503020204020204" pitchFamily="34" charset="-122"/>
              </a:rPr>
              <a:t>了解</a:t>
            </a:r>
            <a:r>
              <a:rPr lang="en-US" altLang="zh-CN" sz="2400" dirty="0">
                <a:solidFill>
                  <a:schemeClr val="accent2"/>
                </a:solidFill>
                <a:latin typeface="Microsoft YaHei" panose="020B0503020204020204" pitchFamily="34" charset="-122"/>
                <a:ea typeface="Microsoft YaHei" panose="020B0503020204020204" pitchFamily="34" charset="-122"/>
              </a:rPr>
              <a:t>PQDT Global</a:t>
            </a:r>
            <a:r>
              <a:rPr lang="zh-CN" altLang="en-US" sz="2400" dirty="0">
                <a:solidFill>
                  <a:schemeClr val="accent2"/>
                </a:solidFill>
                <a:latin typeface="Microsoft YaHei" panose="020B0503020204020204" pitchFamily="34" charset="-122"/>
                <a:ea typeface="Microsoft YaHei" panose="020B0503020204020204" pitchFamily="34" charset="-122"/>
              </a:rPr>
              <a:t>数据库所收录学术资源及其优势</a:t>
            </a:r>
          </a:p>
          <a:p>
            <a:pPr marL="342900" indent="-342900">
              <a:lnSpc>
                <a:spcPct val="200000"/>
              </a:lnSpc>
              <a:buFont typeface="Arial" panose="020B0604020202020204" pitchFamily="34" charset="0"/>
              <a:buChar char="•"/>
            </a:pPr>
            <a:r>
              <a:rPr lang="zh-CN" altLang="en-US" sz="2400" dirty="0">
                <a:solidFill>
                  <a:schemeClr val="accent2"/>
                </a:solidFill>
                <a:latin typeface="Microsoft YaHei" panose="020B0503020204020204" pitchFamily="34" charset="-122"/>
                <a:ea typeface="Microsoft YaHei" panose="020B0503020204020204" pitchFamily="34" charset="-122"/>
              </a:rPr>
              <a:t>利用</a:t>
            </a:r>
            <a:r>
              <a:rPr lang="en-US" altLang="zh-CN" sz="2400" dirty="0">
                <a:solidFill>
                  <a:schemeClr val="accent2"/>
                </a:solidFill>
                <a:latin typeface="Microsoft YaHei" panose="020B0503020204020204" pitchFamily="34" charset="-122"/>
                <a:ea typeface="Microsoft YaHei" panose="020B0503020204020204" pitchFamily="34" charset="-122"/>
              </a:rPr>
              <a:t>PQDT Global</a:t>
            </a:r>
            <a:r>
              <a:rPr lang="zh-CN" altLang="en-US" sz="2400" dirty="0">
                <a:solidFill>
                  <a:schemeClr val="accent2"/>
                </a:solidFill>
                <a:latin typeface="Microsoft YaHei" panose="020B0503020204020204" pitchFamily="34" charset="-122"/>
                <a:ea typeface="Microsoft YaHei" panose="020B0503020204020204" pitchFamily="34" charset="-122"/>
              </a:rPr>
              <a:t>掌握研究现状</a:t>
            </a:r>
          </a:p>
          <a:p>
            <a:pPr marL="342900" indent="-342900">
              <a:lnSpc>
                <a:spcPct val="200000"/>
              </a:lnSpc>
              <a:buFont typeface="Arial" panose="020B0604020202020204" pitchFamily="34" charset="0"/>
              <a:buChar char="•"/>
            </a:pPr>
            <a:r>
              <a:rPr lang="en-US" altLang="zh-CN" sz="2400" dirty="0">
                <a:solidFill>
                  <a:schemeClr val="accent2"/>
                </a:solidFill>
                <a:latin typeface="Microsoft YaHei" panose="020B0503020204020204" pitchFamily="34" charset="-122"/>
                <a:ea typeface="Microsoft YaHei" panose="020B0503020204020204" pitchFamily="34" charset="-122"/>
              </a:rPr>
              <a:t>PQDT Global</a:t>
            </a:r>
            <a:r>
              <a:rPr lang="zh-CN" altLang="en-US" sz="2400" dirty="0">
                <a:solidFill>
                  <a:schemeClr val="accent2"/>
                </a:solidFill>
                <a:latin typeface="Microsoft YaHei" panose="020B0503020204020204" pitchFamily="34" charset="-122"/>
                <a:ea typeface="Microsoft YaHei" panose="020B0503020204020204" pitchFamily="34" charset="-122"/>
              </a:rPr>
              <a:t>的运用及</a:t>
            </a:r>
            <a:r>
              <a:rPr lang="en-US" altLang="zh-CN" sz="2400" dirty="0">
                <a:solidFill>
                  <a:schemeClr val="accent2"/>
                </a:solidFill>
                <a:latin typeface="Microsoft YaHei" panose="020B0503020204020204" pitchFamily="34" charset="-122"/>
                <a:ea typeface="Microsoft YaHei" panose="020B0503020204020204" pitchFamily="34" charset="-122"/>
              </a:rPr>
              <a:t>AI</a:t>
            </a:r>
            <a:r>
              <a:rPr lang="zh-CN" altLang="en-US" sz="2400" dirty="0">
                <a:solidFill>
                  <a:schemeClr val="accent2"/>
                </a:solidFill>
                <a:latin typeface="Microsoft YaHei" panose="020B0503020204020204" pitchFamily="34" charset="-122"/>
                <a:ea typeface="Microsoft YaHei" panose="020B0503020204020204" pitchFamily="34" charset="-122"/>
              </a:rPr>
              <a:t>研究助手</a:t>
            </a:r>
          </a:p>
          <a:p>
            <a:pPr marL="342900" indent="-342900">
              <a:lnSpc>
                <a:spcPct val="200000"/>
              </a:lnSpc>
              <a:buFont typeface="Arial" panose="020B0604020202020204" pitchFamily="34" charset="0"/>
              <a:buChar char="•"/>
            </a:pPr>
            <a:r>
              <a:rPr lang="zh-CN" altLang="en-US" sz="2400" dirty="0">
                <a:solidFill>
                  <a:schemeClr val="accent2"/>
                </a:solidFill>
                <a:latin typeface="Microsoft YaHei" panose="020B0503020204020204" pitchFamily="34" charset="-122"/>
                <a:ea typeface="Microsoft YaHei" panose="020B0503020204020204" pitchFamily="34" charset="-122"/>
              </a:rPr>
              <a:t>提问交流</a:t>
            </a:r>
            <a:endParaRPr lang="en-US" altLang="zh-CN" sz="2400" dirty="0">
              <a:solidFill>
                <a:schemeClr val="accent2"/>
              </a:solidFill>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1264051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ADF7B73-B46C-D3F9-C53F-FA24E2268054}"/>
              </a:ext>
            </a:extLst>
          </p:cNvPr>
          <p:cNvSpPr>
            <a:spLocks noGrp="1"/>
          </p:cNvSpPr>
          <p:nvPr>
            <p:ph type="body" sz="quarter" idx="16"/>
          </p:nvPr>
        </p:nvSpPr>
        <p:spPr>
          <a:xfrm>
            <a:off x="1240907" y="3199027"/>
            <a:ext cx="9217026" cy="1030130"/>
          </a:xfrm>
        </p:spPr>
        <p:txBody>
          <a:bodyPr/>
          <a:lstStyle/>
          <a:p>
            <a:r>
              <a:rPr lang="zh-CN" altLang="en-US" dirty="0">
                <a:latin typeface="Microsoft YaHei UI" panose="020B0503020204020204" pitchFamily="34" charset="-122"/>
                <a:ea typeface="Microsoft YaHei UI" panose="020B0503020204020204" pitchFamily="34" charset="-122"/>
              </a:rPr>
              <a:t>了解</a:t>
            </a:r>
            <a:r>
              <a:rPr lang="en-US" altLang="zh-CN" sz="3600" dirty="0"/>
              <a:t>PQDT Global</a:t>
            </a:r>
            <a:r>
              <a:rPr lang="zh-CN" altLang="en-US" dirty="0">
                <a:latin typeface="Microsoft YaHei UI" panose="020B0503020204020204" pitchFamily="34" charset="-122"/>
                <a:ea typeface="Microsoft YaHei UI" panose="020B0503020204020204" pitchFamily="34" charset="-122"/>
              </a:rPr>
              <a:t>数据库</a:t>
            </a:r>
            <a:endParaRPr lang="en-US" altLang="zh-CN" dirty="0">
              <a:latin typeface="Microsoft YaHei UI" panose="020B0503020204020204" pitchFamily="34" charset="-122"/>
              <a:ea typeface="Microsoft YaHei UI" panose="020B0503020204020204" pitchFamily="34" charset="-122"/>
            </a:endParaRPr>
          </a:p>
          <a:p>
            <a:endParaRPr lang="en-US" dirty="0">
              <a:latin typeface="Microsoft YaHei UI" panose="020B0503020204020204" pitchFamily="34" charset="-122"/>
              <a:ea typeface="Microsoft YaHei UI" panose="020B0503020204020204" pitchFamily="34" charset="-122"/>
            </a:endParaRPr>
          </a:p>
        </p:txBody>
      </p:sp>
    </p:spTree>
    <p:custDataLst>
      <p:tags r:id="rId1"/>
    </p:custDataLst>
    <p:extLst>
      <p:ext uri="{BB962C8B-B14F-4D97-AF65-F5344CB8AC3E}">
        <p14:creationId xmlns:p14="http://schemas.microsoft.com/office/powerpoint/2010/main" val="442784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A2AA6A-2181-15DA-0F88-81BF625E33BD}"/>
              </a:ext>
            </a:extLst>
          </p:cNvPr>
          <p:cNvSpPr>
            <a:spLocks noGrp="1"/>
          </p:cNvSpPr>
          <p:nvPr>
            <p:ph type="sldNum" sz="quarter" idx="11"/>
          </p:nvPr>
        </p:nvSpPr>
        <p:spPr/>
        <p:txBody>
          <a:bodyPr/>
          <a:lstStyle/>
          <a:p>
            <a:fld id="{F59CD943-D024-467A-B36E-F11E1285ED75}" type="slidenum">
              <a:rPr lang="en-GB" sz="1600" smtClean="0"/>
              <a:pPr/>
              <a:t>4</a:t>
            </a:fld>
            <a:endParaRPr lang="en-GB" sz="1600" dirty="0"/>
          </a:p>
        </p:txBody>
      </p:sp>
      <p:sp>
        <p:nvSpPr>
          <p:cNvPr id="2" name="Title 3">
            <a:extLst>
              <a:ext uri="{FF2B5EF4-FFF2-40B4-BE49-F238E27FC236}">
                <a16:creationId xmlns:a16="http://schemas.microsoft.com/office/drawing/2014/main" id="{E72E6D9F-8811-8277-37C2-CF9894F2A548}"/>
              </a:ext>
            </a:extLst>
          </p:cNvPr>
          <p:cNvSpPr>
            <a:spLocks noGrp="1"/>
          </p:cNvSpPr>
          <p:nvPr>
            <p:ph type="title"/>
          </p:nvPr>
        </p:nvSpPr>
        <p:spPr>
          <a:xfrm>
            <a:off x="260694" y="148476"/>
            <a:ext cx="11931306" cy="535339"/>
          </a:xfrm>
        </p:spPr>
        <p:txBody>
          <a:bodyPr/>
          <a:lstStyle/>
          <a:p>
            <a:pPr eaLnBrk="0" hangingPunct="0">
              <a:lnSpc>
                <a:spcPct val="100000"/>
              </a:lnSpc>
              <a:defRPr/>
            </a:pPr>
            <a:r>
              <a:rPr lang="en-US" altLang="zh-CN" dirty="0"/>
              <a:t>PQDT Global</a:t>
            </a:r>
            <a:endParaRPr lang="en-US" dirty="0"/>
          </a:p>
        </p:txBody>
      </p:sp>
      <p:sp>
        <p:nvSpPr>
          <p:cNvPr id="15" name="Rectangle 27">
            <a:extLst>
              <a:ext uri="{FF2B5EF4-FFF2-40B4-BE49-F238E27FC236}">
                <a16:creationId xmlns:a16="http://schemas.microsoft.com/office/drawing/2014/main" id="{413F74CA-8F80-9FAD-9E14-6259076CC47E}"/>
              </a:ext>
            </a:extLst>
          </p:cNvPr>
          <p:cNvSpPr>
            <a:spLocks/>
          </p:cNvSpPr>
          <p:nvPr/>
        </p:nvSpPr>
        <p:spPr>
          <a:xfrm>
            <a:off x="0" y="1140276"/>
            <a:ext cx="12192000" cy="38766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cxnSp>
        <p:nvCxnSpPr>
          <p:cNvPr id="16" name="Straight Connector 22">
            <a:extLst>
              <a:ext uri="{FF2B5EF4-FFF2-40B4-BE49-F238E27FC236}">
                <a16:creationId xmlns:a16="http://schemas.microsoft.com/office/drawing/2014/main" id="{FA67B3A5-8333-ADC0-CAD9-D1F7307D4714}"/>
              </a:ext>
            </a:extLst>
          </p:cNvPr>
          <p:cNvCxnSpPr>
            <a:cxnSpLocks/>
          </p:cNvCxnSpPr>
          <p:nvPr/>
        </p:nvCxnSpPr>
        <p:spPr>
          <a:xfrm rot="16200000">
            <a:off x="3059491" y="5324832"/>
            <a:ext cx="1071623" cy="0"/>
          </a:xfrm>
          <a:prstGeom prst="line">
            <a:avLst/>
          </a:prstGeom>
          <a:noFill/>
          <a:ln w="6350" cap="flat" cmpd="sng" algn="ctr">
            <a:solidFill>
              <a:schemeClr val="bg1">
                <a:lumMod val="75000"/>
              </a:schemeClr>
            </a:solidFill>
            <a:prstDash val="dash"/>
            <a:miter lim="800000"/>
          </a:ln>
          <a:effectLst/>
        </p:spPr>
      </p:cxnSp>
      <p:sp>
        <p:nvSpPr>
          <p:cNvPr id="17" name="Rectangle 29">
            <a:extLst>
              <a:ext uri="{FF2B5EF4-FFF2-40B4-BE49-F238E27FC236}">
                <a16:creationId xmlns:a16="http://schemas.microsoft.com/office/drawing/2014/main" id="{97F84460-8398-F9E8-DD44-18BADE08F8F5}"/>
              </a:ext>
            </a:extLst>
          </p:cNvPr>
          <p:cNvSpPr/>
          <p:nvPr/>
        </p:nvSpPr>
        <p:spPr>
          <a:xfrm>
            <a:off x="1388459" y="4805250"/>
            <a:ext cx="2121586" cy="1057351"/>
          </a:xfrm>
          <a:prstGeom prst="rect">
            <a:avLst/>
          </a:prstGeom>
          <a:noFill/>
          <a:ln w="12700" cap="flat" cmpd="sng" algn="ctr">
            <a:noFill/>
            <a:prstDash val="solid"/>
            <a:miter lim="800000"/>
          </a:ln>
          <a:effectLst/>
        </p:spPr>
        <p:txBody>
          <a:bodyPr lIns="0" tIns="0" rIns="0" bIns="0" rtlCol="0" anchor="t"/>
          <a:lstStyle/>
          <a:p>
            <a:pPr marL="0" marR="0" lvl="0" indent="0" defTabSz="914400" eaLnBrk="1" fontAlgn="auto" latinLnBrk="0" hangingPunct="1">
              <a:spcBef>
                <a:spcPts val="0"/>
              </a:spcBef>
              <a:spcAft>
                <a:spcPts val="0"/>
              </a:spcAft>
              <a:buClrTx/>
              <a:buSzTx/>
              <a:buFontTx/>
              <a:buNone/>
              <a:tabLst/>
              <a:defRPr/>
            </a:pPr>
            <a:r>
              <a:rPr kumimoji="0" lang="en-US" sz="1600" b="1" i="0" u="none" strike="noStrike" kern="0" cap="none" normalizeH="0" baseline="0" noProof="0" dirty="0">
                <a:ln>
                  <a:noFill/>
                </a:ln>
                <a:effectLst/>
                <a:uLnTx/>
                <a:uFillTx/>
                <a:latin typeface="+mn-ea"/>
                <a:cs typeface="Calibri Light" panose="020F0302020204030204" pitchFamily="34" charset="0"/>
              </a:rPr>
              <a:t>4100</a:t>
            </a:r>
            <a:r>
              <a:rPr kumimoji="0" lang="zh-CN" altLang="en-US" sz="1600" b="1" i="0" u="none" strike="noStrike" kern="0" cap="none" normalizeH="0" baseline="0" noProof="0" dirty="0">
                <a:ln>
                  <a:noFill/>
                </a:ln>
                <a:effectLst/>
                <a:uLnTx/>
                <a:uFillTx/>
                <a:latin typeface="+mn-ea"/>
                <a:cs typeface="Calibri Light" panose="020F0302020204030204" pitchFamily="34" charset="0"/>
              </a:rPr>
              <a:t>多所</a:t>
            </a:r>
            <a:endParaRPr kumimoji="0" lang="en-US" sz="1600" b="1" i="0" u="none" strike="noStrike" kern="0" cap="none" normalizeH="0" baseline="0" noProof="0" dirty="0">
              <a:ln>
                <a:noFill/>
              </a:ln>
              <a:effectLst/>
              <a:uLnTx/>
              <a:uFillTx/>
              <a:latin typeface="+mn-ea"/>
            </a:endParaRPr>
          </a:p>
          <a:p>
            <a:pPr marL="0" marR="0" lvl="0" indent="0" defTabSz="914400" eaLnBrk="1" fontAlgn="auto" latinLnBrk="0" hangingPunct="1">
              <a:spcBef>
                <a:spcPts val="0"/>
              </a:spcBef>
              <a:spcAft>
                <a:spcPts val="0"/>
              </a:spcAft>
              <a:buClrTx/>
              <a:buSzTx/>
              <a:buFontTx/>
              <a:buNone/>
              <a:tabLst/>
              <a:defRPr/>
            </a:pPr>
            <a:r>
              <a:rPr kumimoji="0" lang="zh-CN" altLang="en-US" sz="1600" b="0" i="0" u="none" strike="noStrike" kern="0" cap="none" normalizeH="0" baseline="0" noProof="0" dirty="0">
                <a:ln>
                  <a:noFill/>
                </a:ln>
                <a:effectLst/>
                <a:uLnTx/>
                <a:uFillTx/>
                <a:latin typeface="+mn-ea"/>
              </a:rPr>
              <a:t>来自</a:t>
            </a:r>
            <a:r>
              <a:rPr kumimoji="0" lang="en-US" altLang="zh-CN" sz="1600" b="0" i="0" u="none" strike="noStrike" kern="0" cap="none" normalizeH="0" baseline="0" noProof="0" dirty="0">
                <a:ln>
                  <a:noFill/>
                </a:ln>
                <a:effectLst/>
                <a:uLnTx/>
                <a:uFillTx/>
                <a:latin typeface="+mn-ea"/>
              </a:rPr>
              <a:t>4100</a:t>
            </a:r>
            <a:r>
              <a:rPr kumimoji="0" lang="zh-CN" altLang="en-US" sz="1600" b="0" i="0" u="none" strike="noStrike" kern="0" cap="none" normalizeH="0" baseline="0" noProof="0" dirty="0">
                <a:ln>
                  <a:noFill/>
                </a:ln>
                <a:effectLst/>
                <a:uLnTx/>
                <a:uFillTx/>
                <a:latin typeface="+mn-ea"/>
              </a:rPr>
              <a:t>多所大学和研究生院</a:t>
            </a:r>
            <a:endParaRPr kumimoji="0" lang="en-US" sz="1600" b="0" i="0" u="none" strike="noStrike" kern="0" cap="none" normalizeH="0" baseline="0" noProof="0" dirty="0">
              <a:ln>
                <a:noFill/>
              </a:ln>
              <a:effectLst/>
              <a:uLnTx/>
              <a:uFillTx/>
              <a:latin typeface="+mn-ea"/>
            </a:endParaRPr>
          </a:p>
        </p:txBody>
      </p:sp>
      <p:sp>
        <p:nvSpPr>
          <p:cNvPr id="18" name="Rectangle 32">
            <a:extLst>
              <a:ext uri="{FF2B5EF4-FFF2-40B4-BE49-F238E27FC236}">
                <a16:creationId xmlns:a16="http://schemas.microsoft.com/office/drawing/2014/main" id="{AD7EE8C5-96CD-F180-D1C2-01DFFA417702}"/>
              </a:ext>
            </a:extLst>
          </p:cNvPr>
          <p:cNvSpPr/>
          <p:nvPr/>
        </p:nvSpPr>
        <p:spPr>
          <a:xfrm>
            <a:off x="3795572" y="4783121"/>
            <a:ext cx="1986295" cy="1055403"/>
          </a:xfrm>
          <a:prstGeom prst="rect">
            <a:avLst/>
          </a:prstGeom>
          <a:noFill/>
          <a:ln w="12700" cap="flat" cmpd="sng" algn="ctr">
            <a:noFill/>
            <a:prstDash val="solid"/>
            <a:miter lim="800000"/>
          </a:ln>
          <a:effectLst/>
        </p:spPr>
        <p:txBody>
          <a:bodyPr lIns="0" tIns="0" rIns="0" bIns="0" rtlCol="0" anchor="t"/>
          <a:lstStyle/>
          <a:p>
            <a:pPr marL="0" marR="0" lvl="0" indent="0" defTabSz="914400" eaLnBrk="1" fontAlgn="auto" latinLnBrk="0" hangingPunct="1">
              <a:spcBef>
                <a:spcPts val="0"/>
              </a:spcBef>
              <a:spcAft>
                <a:spcPts val="0"/>
              </a:spcAft>
              <a:buClrTx/>
              <a:buSzTx/>
              <a:buFontTx/>
              <a:buNone/>
              <a:tabLst/>
              <a:defRPr/>
            </a:pPr>
            <a:r>
              <a:rPr kumimoji="0" lang="en-US" sz="1600" b="1" i="0" u="none" strike="noStrike" kern="0" cap="none" normalizeH="0" baseline="0" noProof="0" dirty="0">
                <a:ln>
                  <a:noFill/>
                </a:ln>
                <a:effectLst/>
                <a:uLnTx/>
                <a:uFillTx/>
                <a:latin typeface="+mn-ea"/>
                <a:cs typeface="Calibri Light" panose="020F0302020204030204" pitchFamily="34" charset="0"/>
              </a:rPr>
              <a:t>60</a:t>
            </a:r>
            <a:r>
              <a:rPr kumimoji="0" lang="zh-CN" altLang="en-US" sz="1600" b="1" i="0" u="none" strike="noStrike" kern="0" cap="none" normalizeH="0" baseline="0" noProof="0" dirty="0">
                <a:ln>
                  <a:noFill/>
                </a:ln>
                <a:effectLst/>
                <a:uLnTx/>
                <a:uFillTx/>
                <a:latin typeface="+mn-ea"/>
                <a:cs typeface="Calibri Light" panose="020F0302020204030204" pitchFamily="34" charset="0"/>
              </a:rPr>
              <a:t>多种</a:t>
            </a:r>
            <a:endParaRPr kumimoji="0" lang="en-US" sz="1600" b="1" i="0" u="none" strike="noStrike" kern="0" cap="none" normalizeH="0" baseline="0" noProof="0" dirty="0">
              <a:ln>
                <a:noFill/>
              </a:ln>
              <a:effectLst/>
              <a:uLnTx/>
              <a:uFillTx/>
              <a:latin typeface="+mn-ea"/>
            </a:endParaRPr>
          </a:p>
          <a:p>
            <a:pPr defTabSz="914400">
              <a:defRPr/>
            </a:pPr>
            <a:r>
              <a:rPr lang="zh-CN" altLang="en-US" sz="1600" kern="0" dirty="0">
                <a:latin typeface="+mn-ea"/>
              </a:rPr>
              <a:t>提供</a:t>
            </a:r>
            <a:r>
              <a:rPr lang="en-US" altLang="zh-CN" sz="1600" kern="0" dirty="0">
                <a:latin typeface="+mn-ea"/>
              </a:rPr>
              <a:t>60</a:t>
            </a:r>
            <a:r>
              <a:rPr lang="zh-CN" altLang="en-US" sz="1600" kern="0" dirty="0">
                <a:latin typeface="+mn-ea"/>
              </a:rPr>
              <a:t>多种语言的博硕论文，英文为主</a:t>
            </a:r>
            <a:endParaRPr lang="en-US" sz="1600" b="0" i="0" u="none" strike="noStrike" kern="0" cap="none" normalizeH="0" baseline="0" noProof="0" dirty="0">
              <a:ln>
                <a:noFill/>
              </a:ln>
              <a:effectLst/>
              <a:uLnTx/>
              <a:uFillTx/>
              <a:latin typeface="+mn-ea"/>
              <a:cs typeface="Calibri"/>
            </a:endParaRPr>
          </a:p>
        </p:txBody>
      </p:sp>
      <p:cxnSp>
        <p:nvCxnSpPr>
          <p:cNvPr id="19" name="Straight Connector 36">
            <a:extLst>
              <a:ext uri="{FF2B5EF4-FFF2-40B4-BE49-F238E27FC236}">
                <a16:creationId xmlns:a16="http://schemas.microsoft.com/office/drawing/2014/main" id="{80838B5D-45D6-3969-7B87-845AE9658862}"/>
              </a:ext>
            </a:extLst>
          </p:cNvPr>
          <p:cNvCxnSpPr>
            <a:cxnSpLocks/>
          </p:cNvCxnSpPr>
          <p:nvPr/>
        </p:nvCxnSpPr>
        <p:spPr>
          <a:xfrm rot="16200000">
            <a:off x="5446325" y="5275640"/>
            <a:ext cx="1071623" cy="0"/>
          </a:xfrm>
          <a:prstGeom prst="line">
            <a:avLst/>
          </a:prstGeom>
          <a:noFill/>
          <a:ln w="6350" cap="flat" cmpd="sng" algn="ctr">
            <a:solidFill>
              <a:schemeClr val="bg1">
                <a:lumMod val="75000"/>
              </a:schemeClr>
            </a:solidFill>
            <a:prstDash val="dash"/>
            <a:miter lim="800000"/>
          </a:ln>
          <a:effectLst/>
        </p:spPr>
      </p:cxnSp>
      <p:cxnSp>
        <p:nvCxnSpPr>
          <p:cNvPr id="20" name="Straight Connector 14">
            <a:extLst>
              <a:ext uri="{FF2B5EF4-FFF2-40B4-BE49-F238E27FC236}">
                <a16:creationId xmlns:a16="http://schemas.microsoft.com/office/drawing/2014/main" id="{AEA2574F-2040-C234-7E30-9BA5ED5EEA37}"/>
              </a:ext>
            </a:extLst>
          </p:cNvPr>
          <p:cNvCxnSpPr>
            <a:cxnSpLocks/>
          </p:cNvCxnSpPr>
          <p:nvPr/>
        </p:nvCxnSpPr>
        <p:spPr>
          <a:xfrm rot="16200000">
            <a:off x="7899520" y="5275641"/>
            <a:ext cx="1071623" cy="0"/>
          </a:xfrm>
          <a:prstGeom prst="line">
            <a:avLst/>
          </a:prstGeom>
          <a:noFill/>
          <a:ln w="6350" cap="flat" cmpd="sng" algn="ctr">
            <a:solidFill>
              <a:schemeClr val="bg1">
                <a:lumMod val="75000"/>
              </a:schemeClr>
            </a:solidFill>
            <a:prstDash val="dash"/>
            <a:miter lim="800000"/>
          </a:ln>
          <a:effectLst/>
        </p:spPr>
      </p:cxnSp>
      <p:sp>
        <p:nvSpPr>
          <p:cNvPr id="22" name="Rectangle 16">
            <a:extLst>
              <a:ext uri="{FF2B5EF4-FFF2-40B4-BE49-F238E27FC236}">
                <a16:creationId xmlns:a16="http://schemas.microsoft.com/office/drawing/2014/main" id="{E435CD0F-32E3-C0D2-22E7-7EDF5DBEE032}"/>
              </a:ext>
            </a:extLst>
          </p:cNvPr>
          <p:cNvSpPr/>
          <p:nvPr/>
        </p:nvSpPr>
        <p:spPr>
          <a:xfrm>
            <a:off x="6182405" y="4751252"/>
            <a:ext cx="2101306" cy="1057351"/>
          </a:xfrm>
          <a:prstGeom prst="rect">
            <a:avLst/>
          </a:prstGeom>
          <a:noFill/>
          <a:ln w="12700" cap="flat" cmpd="sng" algn="ctr">
            <a:noFill/>
            <a:prstDash val="solid"/>
            <a:miter lim="800000"/>
          </a:ln>
          <a:effectLst/>
        </p:spPr>
        <p:txBody>
          <a:bodyPr lIns="0" tIns="0" rIns="0" bIns="0" rtlCol="0" anchor="t"/>
          <a:lstStyle/>
          <a:p>
            <a:pPr defTabSz="914400">
              <a:defRPr/>
            </a:pPr>
            <a:r>
              <a:rPr lang="en-US" sz="1600" b="1" kern="0" dirty="0">
                <a:latin typeface="+mn-ea"/>
                <a:cs typeface="Calibri Light"/>
              </a:rPr>
              <a:t>25</a:t>
            </a:r>
            <a:r>
              <a:rPr lang="zh-CN" altLang="en-US" sz="1600" b="1" kern="0" dirty="0">
                <a:latin typeface="+mn-ea"/>
                <a:cs typeface="Calibri Light"/>
              </a:rPr>
              <a:t>万</a:t>
            </a:r>
            <a:br>
              <a:rPr lang="en-US" sz="1600" b="1" kern="0" dirty="0">
                <a:latin typeface="+mn-ea"/>
                <a:cs typeface="Calibri Light"/>
              </a:rPr>
            </a:br>
            <a:r>
              <a:rPr lang="zh-CN" altLang="en-US" sz="1600" kern="0" dirty="0">
                <a:latin typeface="+mn-ea"/>
                <a:cs typeface="Calibri Light"/>
              </a:rPr>
              <a:t>每年新增约</a:t>
            </a:r>
            <a:r>
              <a:rPr lang="en-US" altLang="zh-CN" sz="1600" kern="0" dirty="0">
                <a:latin typeface="+mn-ea"/>
                <a:cs typeface="Calibri Light"/>
              </a:rPr>
              <a:t>25</a:t>
            </a:r>
            <a:r>
              <a:rPr lang="zh-CN" altLang="en-US" sz="1600" kern="0" dirty="0">
                <a:latin typeface="+mn-ea"/>
                <a:cs typeface="Calibri Light"/>
              </a:rPr>
              <a:t>万条博硕论文</a:t>
            </a:r>
            <a:endParaRPr lang="en-US" sz="1600" dirty="0">
              <a:latin typeface="+mn-ea"/>
            </a:endParaRPr>
          </a:p>
        </p:txBody>
      </p:sp>
      <p:sp>
        <p:nvSpPr>
          <p:cNvPr id="24" name="Rectangle 31">
            <a:extLst>
              <a:ext uri="{FF2B5EF4-FFF2-40B4-BE49-F238E27FC236}">
                <a16:creationId xmlns:a16="http://schemas.microsoft.com/office/drawing/2014/main" id="{EA124413-ABB2-E59C-FCBB-DE2E3718D898}"/>
              </a:ext>
            </a:extLst>
          </p:cNvPr>
          <p:cNvSpPr/>
          <p:nvPr/>
        </p:nvSpPr>
        <p:spPr>
          <a:xfrm>
            <a:off x="448839" y="1232875"/>
            <a:ext cx="4452334" cy="616297"/>
          </a:xfrm>
          <a:prstGeom prst="rect">
            <a:avLst/>
          </a:prstGeom>
          <a:noFill/>
          <a:ln w="12700" cap="flat" cmpd="sng" algn="ctr">
            <a:noFill/>
            <a:prstDash val="solid"/>
            <a:miter lim="800000"/>
          </a:ln>
          <a:effectLst/>
        </p:spPr>
        <p:txBody>
          <a:bodyPr lIns="0" tIns="0" rIns="0" bIns="0" rtlCol="0" anchor="t"/>
          <a:lstStyle/>
          <a:p>
            <a:pPr marL="0" marR="0" lvl="0" indent="0" defTabSz="914400" eaLnBrk="1" fontAlgn="auto" latinLnBrk="0" hangingPunct="1">
              <a:spcBef>
                <a:spcPts val="0"/>
              </a:spcBef>
              <a:spcAft>
                <a:spcPts val="0"/>
              </a:spcAft>
              <a:buClrTx/>
              <a:buSzTx/>
              <a:buFontTx/>
              <a:buNone/>
              <a:tabLst/>
              <a:defRPr/>
            </a:pPr>
            <a:r>
              <a:rPr lang="zh-CN" altLang="en-US" sz="1600" b="1" kern="0" dirty="0">
                <a:latin typeface="+mn-ea"/>
                <a:cs typeface="Calibri Light" panose="020F0302020204030204" pitchFamily="34" charset="0"/>
              </a:rPr>
              <a:t>来源</a:t>
            </a:r>
            <a:r>
              <a:rPr lang="en-US" altLang="zh-CN" sz="1600" b="1" kern="0" dirty="0">
                <a:latin typeface="+mn-ea"/>
                <a:cs typeface="Calibri Light" panose="020F0302020204030204" pitchFamily="34" charset="0"/>
              </a:rPr>
              <a:t>:60</a:t>
            </a:r>
            <a:r>
              <a:rPr lang="zh-CN" altLang="en-US" sz="1600" b="1" kern="0" dirty="0">
                <a:latin typeface="+mn-ea"/>
                <a:cs typeface="Calibri Light" panose="020F0302020204030204" pitchFamily="34" charset="0"/>
              </a:rPr>
              <a:t>多个国家</a:t>
            </a:r>
            <a:r>
              <a:rPr lang="en-US" altLang="zh-CN" sz="1600" b="1" kern="0" dirty="0">
                <a:latin typeface="+mn-ea"/>
                <a:cs typeface="Calibri Light" panose="020F0302020204030204" pitchFamily="34" charset="0"/>
              </a:rPr>
              <a:t>/</a:t>
            </a:r>
            <a:r>
              <a:rPr lang="zh-CN" altLang="en-US" sz="1600" b="1" kern="0" dirty="0">
                <a:latin typeface="+mn-ea"/>
                <a:cs typeface="Calibri Light" panose="020F0302020204030204" pitchFamily="34" charset="0"/>
              </a:rPr>
              <a:t>地区</a:t>
            </a:r>
            <a:endParaRPr kumimoji="0" lang="en-US" sz="1600" b="1" i="0" u="none" strike="noStrike" kern="0" cap="none" normalizeH="0" baseline="0" noProof="0" dirty="0">
              <a:ln>
                <a:noFill/>
              </a:ln>
              <a:effectLst/>
              <a:uLnTx/>
              <a:uFillTx/>
              <a:latin typeface="+mn-ea"/>
            </a:endParaRPr>
          </a:p>
        </p:txBody>
      </p:sp>
      <p:graphicFrame>
        <p:nvGraphicFramePr>
          <p:cNvPr id="27" name="图示 26">
            <a:extLst>
              <a:ext uri="{FF2B5EF4-FFF2-40B4-BE49-F238E27FC236}">
                <a16:creationId xmlns:a16="http://schemas.microsoft.com/office/drawing/2014/main" id="{1DFDD6AF-FF4D-3C7E-0E5D-0D97356FDB9D}"/>
              </a:ext>
            </a:extLst>
          </p:cNvPr>
          <p:cNvGraphicFramePr/>
          <p:nvPr>
            <p:extLst>
              <p:ext uri="{D42A27DB-BD31-4B8C-83A1-F6EECF244321}">
                <p14:modId xmlns:p14="http://schemas.microsoft.com/office/powerpoint/2010/main" val="4011171067"/>
              </p:ext>
            </p:extLst>
          </p:nvPr>
        </p:nvGraphicFramePr>
        <p:xfrm>
          <a:off x="2766259" y="401517"/>
          <a:ext cx="6431754" cy="4923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628725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A2AA6A-2181-15DA-0F88-81BF625E33BD}"/>
              </a:ext>
            </a:extLst>
          </p:cNvPr>
          <p:cNvSpPr>
            <a:spLocks noGrp="1"/>
          </p:cNvSpPr>
          <p:nvPr>
            <p:ph type="sldNum" sz="quarter" idx="11"/>
          </p:nvPr>
        </p:nvSpPr>
        <p:spPr/>
        <p:txBody>
          <a:bodyPr/>
          <a:lstStyle/>
          <a:p>
            <a:fld id="{F59CD943-D024-467A-B36E-F11E1285ED75}" type="slidenum">
              <a:rPr lang="en-GB" smtClean="0"/>
              <a:pPr/>
              <a:t>5</a:t>
            </a:fld>
            <a:endParaRPr lang="en-GB" dirty="0"/>
          </a:p>
        </p:txBody>
      </p:sp>
      <p:sp>
        <p:nvSpPr>
          <p:cNvPr id="2" name="Title 3">
            <a:extLst>
              <a:ext uri="{FF2B5EF4-FFF2-40B4-BE49-F238E27FC236}">
                <a16:creationId xmlns:a16="http://schemas.microsoft.com/office/drawing/2014/main" id="{E72E6D9F-8811-8277-37C2-CF9894F2A548}"/>
              </a:ext>
            </a:extLst>
          </p:cNvPr>
          <p:cNvSpPr>
            <a:spLocks noGrp="1"/>
          </p:cNvSpPr>
          <p:nvPr>
            <p:ph type="title"/>
          </p:nvPr>
        </p:nvSpPr>
        <p:spPr>
          <a:xfrm>
            <a:off x="260694" y="148476"/>
            <a:ext cx="11931306" cy="535339"/>
          </a:xfrm>
        </p:spPr>
        <p:txBody>
          <a:bodyPr/>
          <a:lstStyle/>
          <a:p>
            <a:pPr eaLnBrk="0" hangingPunct="0">
              <a:lnSpc>
                <a:spcPct val="100000"/>
              </a:lnSpc>
              <a:defRPr/>
            </a:pPr>
            <a:r>
              <a:rPr lang="en-US" altLang="zh-CN" dirty="0"/>
              <a:t>PQDT Global – </a:t>
            </a:r>
            <a:r>
              <a:rPr lang="zh-CN" altLang="en-US" dirty="0"/>
              <a:t>论文来源</a:t>
            </a:r>
            <a:endParaRPr lang="en-US" dirty="0"/>
          </a:p>
        </p:txBody>
      </p:sp>
      <p:pic>
        <p:nvPicPr>
          <p:cNvPr id="5" name="Picture 10">
            <a:extLst>
              <a:ext uri="{FF2B5EF4-FFF2-40B4-BE49-F238E27FC236}">
                <a16:creationId xmlns:a16="http://schemas.microsoft.com/office/drawing/2014/main" id="{4F70F516-201A-8FF5-1C90-F93371DE1E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9382" y="2201639"/>
            <a:ext cx="1587937" cy="10215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a:extLst>
              <a:ext uri="{FF2B5EF4-FFF2-40B4-BE49-F238E27FC236}">
                <a16:creationId xmlns:a16="http://schemas.microsoft.com/office/drawing/2014/main" id="{C4ECDA7E-B4FA-AA61-5B72-034290D637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4702" y="2201638"/>
            <a:ext cx="1685597" cy="10215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加拿大">
            <a:extLst>
              <a:ext uri="{FF2B5EF4-FFF2-40B4-BE49-F238E27FC236}">
                <a16:creationId xmlns:a16="http://schemas.microsoft.com/office/drawing/2014/main" id="{70D8413A-5615-EA29-037F-2DFCEC9CED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7682" y="2201640"/>
            <a:ext cx="1696636" cy="10215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6" descr="土耳其">
            <a:extLst>
              <a:ext uri="{FF2B5EF4-FFF2-40B4-BE49-F238E27FC236}">
                <a16:creationId xmlns:a16="http://schemas.microsoft.com/office/drawing/2014/main" id="{610ACDA2-39AF-E9EF-6BA9-311BDFD95F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12876" y="2201638"/>
            <a:ext cx="1685597" cy="97825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葡萄牙">
            <a:extLst>
              <a:ext uri="{FF2B5EF4-FFF2-40B4-BE49-F238E27FC236}">
                <a16:creationId xmlns:a16="http://schemas.microsoft.com/office/drawing/2014/main" id="{C31A715B-C8E0-0036-A735-EB30CD16EC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1701" y="2201638"/>
            <a:ext cx="1533792" cy="97825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8">
            <a:extLst>
              <a:ext uri="{FF2B5EF4-FFF2-40B4-BE49-F238E27FC236}">
                <a16:creationId xmlns:a16="http://schemas.microsoft.com/office/drawing/2014/main" id="{25E5B858-2D9C-8A75-E8EC-6D07AE028A3E}"/>
              </a:ext>
            </a:extLst>
          </p:cNvPr>
          <p:cNvSpPr txBox="1"/>
          <p:nvPr/>
        </p:nvSpPr>
        <p:spPr>
          <a:xfrm>
            <a:off x="4298443" y="1178605"/>
            <a:ext cx="3595113" cy="461665"/>
          </a:xfrm>
          <a:prstGeom prst="rect">
            <a:avLst/>
          </a:prstGeom>
          <a:noFill/>
        </p:spPr>
        <p:txBody>
          <a:bodyPr wrap="square">
            <a:spAutoFit/>
          </a:bodyPr>
          <a:lstStyle/>
          <a:p>
            <a:pPr algn="ctr"/>
            <a:r>
              <a:rPr lang="zh-CN" altLang="en-US" sz="2400" dirty="0">
                <a:solidFill>
                  <a:schemeClr val="bg2"/>
                </a:solidFill>
                <a:latin typeface="+mn-ea"/>
              </a:rPr>
              <a:t>全文来源地前</a:t>
            </a:r>
            <a:r>
              <a:rPr lang="en-US" altLang="zh-CN" sz="2400" dirty="0">
                <a:solidFill>
                  <a:schemeClr val="bg2"/>
                </a:solidFill>
                <a:latin typeface="+mn-ea"/>
              </a:rPr>
              <a:t>5</a:t>
            </a:r>
            <a:endParaRPr lang="en-US" sz="2400" dirty="0">
              <a:solidFill>
                <a:schemeClr val="bg2"/>
              </a:solidFill>
              <a:latin typeface="+mn-ea"/>
            </a:endParaRPr>
          </a:p>
        </p:txBody>
      </p:sp>
      <p:graphicFrame>
        <p:nvGraphicFramePr>
          <p:cNvPr id="11" name="表格 14">
            <a:extLst>
              <a:ext uri="{FF2B5EF4-FFF2-40B4-BE49-F238E27FC236}">
                <a16:creationId xmlns:a16="http://schemas.microsoft.com/office/drawing/2014/main" id="{E3CC8991-E4F2-0FE5-878B-7139BA138E9B}"/>
              </a:ext>
            </a:extLst>
          </p:cNvPr>
          <p:cNvGraphicFramePr>
            <a:graphicFrameLocks noGrp="1"/>
          </p:cNvGraphicFramePr>
          <p:nvPr>
            <p:extLst>
              <p:ext uri="{D42A27DB-BD31-4B8C-83A1-F6EECF244321}">
                <p14:modId xmlns:p14="http://schemas.microsoft.com/office/powerpoint/2010/main" val="3347871056"/>
              </p:ext>
            </p:extLst>
          </p:nvPr>
        </p:nvGraphicFramePr>
        <p:xfrm>
          <a:off x="1666455" y="3330285"/>
          <a:ext cx="8859090" cy="370840"/>
        </p:xfrm>
        <a:graphic>
          <a:graphicData uri="http://schemas.openxmlformats.org/drawingml/2006/table">
            <a:tbl>
              <a:tblPr firstRow="1" bandRow="1">
                <a:tableStyleId>{5C22544A-7EE6-4342-B048-85BDC9FD1C3A}</a:tableStyleId>
              </a:tblPr>
              <a:tblGrid>
                <a:gridCol w="1771818">
                  <a:extLst>
                    <a:ext uri="{9D8B030D-6E8A-4147-A177-3AD203B41FA5}">
                      <a16:colId xmlns:a16="http://schemas.microsoft.com/office/drawing/2014/main" val="2685531181"/>
                    </a:ext>
                  </a:extLst>
                </a:gridCol>
                <a:gridCol w="1771818">
                  <a:extLst>
                    <a:ext uri="{9D8B030D-6E8A-4147-A177-3AD203B41FA5}">
                      <a16:colId xmlns:a16="http://schemas.microsoft.com/office/drawing/2014/main" val="2280997729"/>
                    </a:ext>
                  </a:extLst>
                </a:gridCol>
                <a:gridCol w="1771818">
                  <a:extLst>
                    <a:ext uri="{9D8B030D-6E8A-4147-A177-3AD203B41FA5}">
                      <a16:colId xmlns:a16="http://schemas.microsoft.com/office/drawing/2014/main" val="1821911659"/>
                    </a:ext>
                  </a:extLst>
                </a:gridCol>
                <a:gridCol w="1771818">
                  <a:extLst>
                    <a:ext uri="{9D8B030D-6E8A-4147-A177-3AD203B41FA5}">
                      <a16:colId xmlns:a16="http://schemas.microsoft.com/office/drawing/2014/main" val="33188347"/>
                    </a:ext>
                  </a:extLst>
                </a:gridCol>
                <a:gridCol w="1771818">
                  <a:extLst>
                    <a:ext uri="{9D8B030D-6E8A-4147-A177-3AD203B41FA5}">
                      <a16:colId xmlns:a16="http://schemas.microsoft.com/office/drawing/2014/main" val="1991593480"/>
                    </a:ext>
                  </a:extLst>
                </a:gridCol>
              </a:tblGrid>
              <a:tr h="370840">
                <a:tc>
                  <a:txBody>
                    <a:bodyPr/>
                    <a:lstStyle/>
                    <a:p>
                      <a:pPr algn="ctr"/>
                      <a:r>
                        <a:rPr lang="en-US" altLang="zh-CN" sz="1600" dirty="0">
                          <a:solidFill>
                            <a:schemeClr val="tx1"/>
                          </a:solidFill>
                          <a:latin typeface="+mn-ea"/>
                          <a:ea typeface="+mn-ea"/>
                        </a:rPr>
                        <a:t>71.5%</a:t>
                      </a:r>
                      <a:endParaRPr lang="zh-CN" altLang="en-US" sz="1600" dirty="0">
                        <a:solidFill>
                          <a:schemeClr val="tx1"/>
                        </a:solidFill>
                        <a:latin typeface="+mn-ea"/>
                        <a:ea typeface="+mn-ea"/>
                      </a:endParaRPr>
                    </a:p>
                  </a:txBody>
                  <a:tcPr>
                    <a:noFill/>
                  </a:tcPr>
                </a:tc>
                <a:tc>
                  <a:txBody>
                    <a:bodyPr/>
                    <a:lstStyle/>
                    <a:p>
                      <a:pPr algn="ctr"/>
                      <a:r>
                        <a:rPr lang="en-US" altLang="zh-CN" sz="1600" dirty="0">
                          <a:solidFill>
                            <a:schemeClr val="tx1"/>
                          </a:solidFill>
                          <a:latin typeface="+mn-ea"/>
                          <a:ea typeface="+mn-ea"/>
                        </a:rPr>
                        <a:t>12.8%</a:t>
                      </a:r>
                      <a:endParaRPr lang="zh-CN" altLang="en-US" sz="1600" dirty="0">
                        <a:solidFill>
                          <a:schemeClr val="tx1"/>
                        </a:solidFill>
                        <a:latin typeface="+mn-ea"/>
                        <a:ea typeface="+mn-ea"/>
                      </a:endParaRPr>
                    </a:p>
                  </a:txBody>
                  <a:tcPr>
                    <a:noFill/>
                  </a:tcPr>
                </a:tc>
                <a:tc>
                  <a:txBody>
                    <a:bodyPr/>
                    <a:lstStyle/>
                    <a:p>
                      <a:pPr algn="ctr"/>
                      <a:r>
                        <a:rPr lang="en-US" altLang="zh-CN" sz="1600" dirty="0">
                          <a:solidFill>
                            <a:schemeClr val="tx1"/>
                          </a:solidFill>
                          <a:latin typeface="+mn-ea"/>
                          <a:ea typeface="+mn-ea"/>
                        </a:rPr>
                        <a:t>6.9%</a:t>
                      </a:r>
                      <a:endParaRPr lang="zh-CN" altLang="en-US" sz="1600" dirty="0">
                        <a:solidFill>
                          <a:schemeClr val="tx1"/>
                        </a:solidFill>
                        <a:latin typeface="+mn-ea"/>
                        <a:ea typeface="+mn-ea"/>
                      </a:endParaRPr>
                    </a:p>
                  </a:txBody>
                  <a:tcPr>
                    <a:noFill/>
                  </a:tcPr>
                </a:tc>
                <a:tc>
                  <a:txBody>
                    <a:bodyPr/>
                    <a:lstStyle/>
                    <a:p>
                      <a:pPr algn="ctr"/>
                      <a:r>
                        <a:rPr lang="en-US" altLang="zh-CN" sz="1600" dirty="0">
                          <a:solidFill>
                            <a:schemeClr val="tx1"/>
                          </a:solidFill>
                          <a:latin typeface="+mn-ea"/>
                          <a:ea typeface="+mn-ea"/>
                        </a:rPr>
                        <a:t>2.5%</a:t>
                      </a:r>
                      <a:endParaRPr lang="zh-CN" altLang="en-US" sz="1600" dirty="0">
                        <a:solidFill>
                          <a:schemeClr val="tx1"/>
                        </a:solidFill>
                        <a:latin typeface="+mn-ea"/>
                        <a:ea typeface="+mn-ea"/>
                      </a:endParaRPr>
                    </a:p>
                  </a:txBody>
                  <a:tcPr>
                    <a:noFill/>
                  </a:tcPr>
                </a:tc>
                <a:tc>
                  <a:txBody>
                    <a:bodyPr/>
                    <a:lstStyle/>
                    <a:p>
                      <a:pPr algn="ctr"/>
                      <a:r>
                        <a:rPr lang="en-US" altLang="zh-CN" sz="1600" dirty="0">
                          <a:solidFill>
                            <a:schemeClr val="tx1"/>
                          </a:solidFill>
                          <a:latin typeface="+mn-ea"/>
                          <a:ea typeface="+mn-ea"/>
                        </a:rPr>
                        <a:t>2.0%</a:t>
                      </a:r>
                      <a:endParaRPr lang="zh-CN" altLang="en-US" sz="1600" dirty="0">
                        <a:solidFill>
                          <a:schemeClr val="tx1"/>
                        </a:solidFill>
                        <a:latin typeface="+mn-ea"/>
                        <a:ea typeface="+mn-ea"/>
                      </a:endParaRPr>
                    </a:p>
                  </a:txBody>
                  <a:tcPr>
                    <a:noFill/>
                  </a:tcPr>
                </a:tc>
                <a:extLst>
                  <a:ext uri="{0D108BD9-81ED-4DB2-BD59-A6C34878D82A}">
                    <a16:rowId xmlns:a16="http://schemas.microsoft.com/office/drawing/2014/main" val="3543395199"/>
                  </a:ext>
                </a:extLst>
              </a:tr>
            </a:tbl>
          </a:graphicData>
        </a:graphic>
      </p:graphicFrame>
      <p:sp>
        <p:nvSpPr>
          <p:cNvPr id="12" name="文本框 11">
            <a:extLst>
              <a:ext uri="{FF2B5EF4-FFF2-40B4-BE49-F238E27FC236}">
                <a16:creationId xmlns:a16="http://schemas.microsoft.com/office/drawing/2014/main" id="{F10CB914-CD9E-F468-E281-3E25A0D2B450}"/>
              </a:ext>
            </a:extLst>
          </p:cNvPr>
          <p:cNvSpPr txBox="1"/>
          <p:nvPr/>
        </p:nvSpPr>
        <p:spPr>
          <a:xfrm>
            <a:off x="1666455" y="4340925"/>
            <a:ext cx="8991972" cy="400110"/>
          </a:xfrm>
          <a:prstGeom prst="rect">
            <a:avLst/>
          </a:prstGeom>
          <a:noFill/>
        </p:spPr>
        <p:txBody>
          <a:bodyPr wrap="square">
            <a:spAutoFit/>
          </a:bodyPr>
          <a:lstStyle/>
          <a:p>
            <a:pPr algn="ctr"/>
            <a:r>
              <a:rPr lang="zh-CN" altLang="en-US" sz="2000" dirty="0">
                <a:latin typeface="+mn-ea"/>
              </a:rPr>
              <a:t>其中美国英国加拿大合计超</a:t>
            </a:r>
            <a:r>
              <a:rPr lang="en-US" altLang="zh-CN" sz="2000" dirty="0">
                <a:latin typeface="+mn-ea"/>
              </a:rPr>
              <a:t>90%</a:t>
            </a:r>
            <a:endParaRPr lang="zh-CN" altLang="en-US" sz="2000" dirty="0">
              <a:latin typeface="+mn-ea"/>
            </a:endParaRPr>
          </a:p>
        </p:txBody>
      </p:sp>
    </p:spTree>
    <p:custDataLst>
      <p:tags r:id="rId1"/>
    </p:custDataLst>
    <p:extLst>
      <p:ext uri="{BB962C8B-B14F-4D97-AF65-F5344CB8AC3E}">
        <p14:creationId xmlns:p14="http://schemas.microsoft.com/office/powerpoint/2010/main" val="2893487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A2AA6A-2181-15DA-0F88-81BF625E33BD}"/>
              </a:ext>
            </a:extLst>
          </p:cNvPr>
          <p:cNvSpPr>
            <a:spLocks noGrp="1"/>
          </p:cNvSpPr>
          <p:nvPr>
            <p:ph type="sldNum" sz="quarter" idx="11"/>
          </p:nvPr>
        </p:nvSpPr>
        <p:spPr/>
        <p:txBody>
          <a:bodyPr/>
          <a:lstStyle/>
          <a:p>
            <a:fld id="{F59CD943-D024-467A-B36E-F11E1285ED75}" type="slidenum">
              <a:rPr lang="en-GB" smtClean="0"/>
              <a:pPr/>
              <a:t>6</a:t>
            </a:fld>
            <a:endParaRPr lang="en-GB" dirty="0"/>
          </a:p>
        </p:txBody>
      </p:sp>
      <p:sp>
        <p:nvSpPr>
          <p:cNvPr id="2" name="Title 3">
            <a:extLst>
              <a:ext uri="{FF2B5EF4-FFF2-40B4-BE49-F238E27FC236}">
                <a16:creationId xmlns:a16="http://schemas.microsoft.com/office/drawing/2014/main" id="{E72E6D9F-8811-8277-37C2-CF9894F2A548}"/>
              </a:ext>
            </a:extLst>
          </p:cNvPr>
          <p:cNvSpPr>
            <a:spLocks noGrp="1"/>
          </p:cNvSpPr>
          <p:nvPr>
            <p:ph type="title"/>
          </p:nvPr>
        </p:nvSpPr>
        <p:spPr>
          <a:xfrm>
            <a:off x="260694" y="148476"/>
            <a:ext cx="11931306" cy="535339"/>
          </a:xfrm>
        </p:spPr>
        <p:txBody>
          <a:bodyPr/>
          <a:lstStyle/>
          <a:p>
            <a:pPr eaLnBrk="0" hangingPunct="0">
              <a:lnSpc>
                <a:spcPct val="100000"/>
              </a:lnSpc>
              <a:defRPr/>
            </a:pPr>
            <a:r>
              <a:rPr lang="en-US" altLang="zh-CN" dirty="0"/>
              <a:t>PQDT Global – </a:t>
            </a:r>
            <a:r>
              <a:rPr lang="zh-CN" altLang="en-US" dirty="0"/>
              <a:t>论文来源</a:t>
            </a:r>
            <a:endParaRPr lang="en-US" dirty="0"/>
          </a:p>
        </p:txBody>
      </p:sp>
      <p:sp>
        <p:nvSpPr>
          <p:cNvPr id="13" name="文本框 12">
            <a:extLst>
              <a:ext uri="{FF2B5EF4-FFF2-40B4-BE49-F238E27FC236}">
                <a16:creationId xmlns:a16="http://schemas.microsoft.com/office/drawing/2014/main" id="{E89AE132-D665-1E6D-CF5E-5681B00DD2EF}"/>
              </a:ext>
            </a:extLst>
          </p:cNvPr>
          <p:cNvSpPr txBox="1"/>
          <p:nvPr/>
        </p:nvSpPr>
        <p:spPr>
          <a:xfrm>
            <a:off x="3890682" y="5751563"/>
            <a:ext cx="8148918" cy="369332"/>
          </a:xfrm>
          <a:prstGeom prst="rect">
            <a:avLst/>
          </a:prstGeom>
          <a:noFill/>
        </p:spPr>
        <p:txBody>
          <a:bodyPr wrap="square">
            <a:spAutoFit/>
          </a:bodyPr>
          <a:lstStyle/>
          <a:p>
            <a:r>
              <a:rPr lang="zh-CN" altLang="en-US" dirty="0">
                <a:latin typeface="+mn-ea"/>
              </a:rPr>
              <a:t>参考：泰晤士高等教育世界大学前200，收录了其中</a:t>
            </a:r>
            <a:r>
              <a:rPr lang="en-US" altLang="zh-CN" dirty="0">
                <a:latin typeface="+mn-ea"/>
              </a:rPr>
              <a:t>75</a:t>
            </a:r>
            <a:r>
              <a:rPr lang="zh-CN" altLang="en-US" dirty="0">
                <a:latin typeface="+mn-ea"/>
              </a:rPr>
              <a:t>所高校论文，部分举例</a:t>
            </a:r>
          </a:p>
        </p:txBody>
      </p:sp>
      <p:pic>
        <p:nvPicPr>
          <p:cNvPr id="14" name="Picture 2">
            <a:extLst>
              <a:ext uri="{FF2B5EF4-FFF2-40B4-BE49-F238E27FC236}">
                <a16:creationId xmlns:a16="http://schemas.microsoft.com/office/drawing/2014/main" id="{709AE215-F2DD-1E51-BAA3-F8B827A153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7214" y="1027489"/>
            <a:ext cx="2727671" cy="71453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University of Oxford Logo PNG Vector (EPS) Free Download">
            <a:extLst>
              <a:ext uri="{FF2B5EF4-FFF2-40B4-BE49-F238E27FC236}">
                <a16:creationId xmlns:a16="http://schemas.microsoft.com/office/drawing/2014/main" id="{242EBEF3-C378-7A61-2A0C-C8CFAF1144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300" y="866384"/>
            <a:ext cx="1198360" cy="11983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About the logo | University of Cambridge">
            <a:extLst>
              <a:ext uri="{FF2B5EF4-FFF2-40B4-BE49-F238E27FC236}">
                <a16:creationId xmlns:a16="http://schemas.microsoft.com/office/drawing/2014/main" id="{3C0B3405-7673-3181-1828-122AA8C28B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4524" y="1038448"/>
            <a:ext cx="2467299" cy="71453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Stanford University Logo - PNG and Vector - Logo Download">
            <a:extLst>
              <a:ext uri="{FF2B5EF4-FFF2-40B4-BE49-F238E27FC236}">
                <a16:creationId xmlns:a16="http://schemas.microsoft.com/office/drawing/2014/main" id="{D7BEECEE-5097-BA45-E598-866B74649A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81463" y="1027489"/>
            <a:ext cx="2040588" cy="66461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California Institute of Technology - Wikipedia">
            <a:extLst>
              <a:ext uri="{FF2B5EF4-FFF2-40B4-BE49-F238E27FC236}">
                <a16:creationId xmlns:a16="http://schemas.microsoft.com/office/drawing/2014/main" id="{9B6431D2-09CB-51D2-2578-8CDEEA172A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1300" y="2396712"/>
            <a:ext cx="1288091" cy="128236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University of Princeton Logo and symbol, meaning, history, PNG, brand">
            <a:extLst>
              <a:ext uri="{FF2B5EF4-FFF2-40B4-BE49-F238E27FC236}">
                <a16:creationId xmlns:a16="http://schemas.microsoft.com/office/drawing/2014/main" id="{9F0DBBEA-AE9B-9650-54EE-B86A19AE83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4063" y="2438311"/>
            <a:ext cx="2013971" cy="112782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descr="UC Berkeley Logo, symbol, meaning, history, PNG, brand">
            <a:extLst>
              <a:ext uri="{FF2B5EF4-FFF2-40B4-BE49-F238E27FC236}">
                <a16:creationId xmlns:a16="http://schemas.microsoft.com/office/drawing/2014/main" id="{B54029E1-7843-BD54-8E2D-F5F417E54CB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1187" y="2486373"/>
            <a:ext cx="2013971" cy="112782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6" descr="How Has the Yale University Logo Changed Since Its Inception">
            <a:extLst>
              <a:ext uri="{FF2B5EF4-FFF2-40B4-BE49-F238E27FC236}">
                <a16:creationId xmlns:a16="http://schemas.microsoft.com/office/drawing/2014/main" id="{6C1E6A24-E50F-45C7-3154-E045F73D29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70543" y="2608828"/>
            <a:ext cx="2662428" cy="88291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8" descr="Download University of Toronto Logo PNG and Vector (PDF, SVG, Ai, EPS) Free">
            <a:extLst>
              <a:ext uri="{FF2B5EF4-FFF2-40B4-BE49-F238E27FC236}">
                <a16:creationId xmlns:a16="http://schemas.microsoft.com/office/drawing/2014/main" id="{7C99374A-B43A-D5C7-3F03-EF881A4714C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1594" y="4190735"/>
            <a:ext cx="1597771" cy="13185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Download National University of Singapore (NUS) Logo in SVG Vector or PNG  File Format - Logo.wine">
            <a:extLst>
              <a:ext uri="{FF2B5EF4-FFF2-40B4-BE49-F238E27FC236}">
                <a16:creationId xmlns:a16="http://schemas.microsoft.com/office/drawing/2014/main" id="{77F91E13-75D8-2B1B-823F-5DC09BAFE11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04063" y="4190735"/>
            <a:ext cx="1944562" cy="129401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2" descr="The Chinese University of Hong Kong - WUN">
            <a:extLst>
              <a:ext uri="{FF2B5EF4-FFF2-40B4-BE49-F238E27FC236}">
                <a16:creationId xmlns:a16="http://schemas.microsoft.com/office/drawing/2014/main" id="{0ABA6002-730B-4C97-0385-15AD746924B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91240" y="4292636"/>
            <a:ext cx="1874412" cy="86944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WUR">
            <a:extLst>
              <a:ext uri="{FF2B5EF4-FFF2-40B4-BE49-F238E27FC236}">
                <a16:creationId xmlns:a16="http://schemas.microsoft.com/office/drawing/2014/main" id="{A2417353-C32A-F95D-0E89-918F998353D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081463" y="4408461"/>
            <a:ext cx="2604396" cy="486756"/>
          </a:xfrm>
          <a:prstGeom prst="rect">
            <a:avLst/>
          </a:prstGeom>
          <a:noFill/>
          <a:extLst>
            <a:ext uri="{909E8E84-426E-40DD-AFC4-6F175D3DCCD1}">
              <a14:hiddenFill xmlns:a14="http://schemas.microsoft.com/office/drawing/2010/main">
                <a:solidFill>
                  <a:srgbClr val="FFFFFF"/>
                </a:solidFill>
              </a14:hiddenFill>
            </a:ext>
          </a:extLst>
        </p:spPr>
      </p:pic>
      <p:sp>
        <p:nvSpPr>
          <p:cNvPr id="26" name="文本框 25">
            <a:extLst>
              <a:ext uri="{FF2B5EF4-FFF2-40B4-BE49-F238E27FC236}">
                <a16:creationId xmlns:a16="http://schemas.microsoft.com/office/drawing/2014/main" id="{97538950-43D0-1D5F-132D-4B325BF34AC4}"/>
              </a:ext>
            </a:extLst>
          </p:cNvPr>
          <p:cNvSpPr txBox="1"/>
          <p:nvPr/>
        </p:nvSpPr>
        <p:spPr>
          <a:xfrm>
            <a:off x="8770543" y="5039282"/>
            <a:ext cx="3718488" cy="369332"/>
          </a:xfrm>
          <a:prstGeom prst="rect">
            <a:avLst/>
          </a:prstGeom>
          <a:noFill/>
        </p:spPr>
        <p:txBody>
          <a:bodyPr wrap="square">
            <a:spAutoFit/>
          </a:bodyPr>
          <a:lstStyle/>
          <a:p>
            <a:pPr algn="ctr"/>
            <a:r>
              <a:rPr lang="zh-CN" altLang="en-US" dirty="0">
                <a:latin typeface="+mn-ea"/>
              </a:rPr>
              <a:t>荷兰瓦格宁根大学</a:t>
            </a:r>
          </a:p>
        </p:txBody>
      </p:sp>
      <p:pic>
        <p:nvPicPr>
          <p:cNvPr id="27" name="图片 26">
            <a:extLst>
              <a:ext uri="{FF2B5EF4-FFF2-40B4-BE49-F238E27FC236}">
                <a16:creationId xmlns:a16="http://schemas.microsoft.com/office/drawing/2014/main" id="{51C088DC-3A53-5D54-3BD2-E545D9AC4184}"/>
              </a:ext>
            </a:extLst>
          </p:cNvPr>
          <p:cNvPicPr>
            <a:picLocks noChangeAspect="1"/>
          </p:cNvPicPr>
          <p:nvPr/>
        </p:nvPicPr>
        <p:blipFill>
          <a:blip r:embed="rId15"/>
          <a:stretch>
            <a:fillRect/>
          </a:stretch>
        </p:blipFill>
        <p:spPr>
          <a:xfrm>
            <a:off x="1904239" y="5692126"/>
            <a:ext cx="1885950" cy="590550"/>
          </a:xfrm>
          <a:prstGeom prst="rect">
            <a:avLst/>
          </a:prstGeom>
        </p:spPr>
      </p:pic>
    </p:spTree>
    <p:custDataLst>
      <p:tags r:id="rId1"/>
    </p:custDataLst>
    <p:extLst>
      <p:ext uri="{BB962C8B-B14F-4D97-AF65-F5344CB8AC3E}">
        <p14:creationId xmlns:p14="http://schemas.microsoft.com/office/powerpoint/2010/main" val="3742592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8CF91EA-BD43-0672-E8D2-B60378BCE3D4}"/>
              </a:ext>
            </a:extLst>
          </p:cNvPr>
          <p:cNvSpPr>
            <a:spLocks noGrp="1"/>
          </p:cNvSpPr>
          <p:nvPr>
            <p:ph type="title"/>
          </p:nvPr>
        </p:nvSpPr>
        <p:spPr/>
        <p:txBody>
          <a:bodyPr/>
          <a:lstStyle/>
          <a:p>
            <a:br>
              <a:rPr lang="zh-CN" altLang="en-US" dirty="0"/>
            </a:br>
            <a:r>
              <a:rPr lang="zh-CN" altLang="en-US" dirty="0"/>
              <a:t>全球众多知名学者的博硕论文 </a:t>
            </a:r>
            <a:endParaRPr lang="en-US" dirty="0"/>
          </a:p>
        </p:txBody>
      </p:sp>
      <p:sp>
        <p:nvSpPr>
          <p:cNvPr id="3" name="Slide Number Placeholder 2">
            <a:extLst>
              <a:ext uri="{FF2B5EF4-FFF2-40B4-BE49-F238E27FC236}">
                <a16:creationId xmlns:a16="http://schemas.microsoft.com/office/drawing/2014/main" id="{398A3D65-E60F-0FA8-5BAE-D4A57510902C}"/>
              </a:ext>
            </a:extLst>
          </p:cNvPr>
          <p:cNvSpPr>
            <a:spLocks noGrp="1"/>
          </p:cNvSpPr>
          <p:nvPr>
            <p:ph type="sldNum" sz="quarter" idx="11"/>
          </p:nvPr>
        </p:nvSpPr>
        <p:spPr/>
        <p:txBody>
          <a:bodyPr/>
          <a:lstStyle/>
          <a:p>
            <a:fld id="{F59CD943-D024-467A-B36E-F11E1285ED75}" type="slidenum">
              <a:rPr lang="en-GB" smtClean="0"/>
              <a:pPr/>
              <a:t>7</a:t>
            </a:fld>
            <a:endParaRPr lang="en-GB" dirty="0"/>
          </a:p>
        </p:txBody>
      </p:sp>
      <p:sp>
        <p:nvSpPr>
          <p:cNvPr id="9" name="Text Placeholder 8">
            <a:extLst>
              <a:ext uri="{FF2B5EF4-FFF2-40B4-BE49-F238E27FC236}">
                <a16:creationId xmlns:a16="http://schemas.microsoft.com/office/drawing/2014/main" id="{64D61508-9710-C92D-5FAA-45C1D19DDBE2}"/>
              </a:ext>
            </a:extLst>
          </p:cNvPr>
          <p:cNvSpPr>
            <a:spLocks noGrp="1"/>
          </p:cNvSpPr>
          <p:nvPr>
            <p:ph type="body" sz="quarter" idx="14"/>
          </p:nvPr>
        </p:nvSpPr>
        <p:spPr/>
        <p:txBody>
          <a:bodyPr/>
          <a:lstStyle/>
          <a:p>
            <a:endParaRPr lang="en-US"/>
          </a:p>
        </p:txBody>
      </p:sp>
      <p:pic>
        <p:nvPicPr>
          <p:cNvPr id="13" name="Picture 12" descr="A group of men in suits&#10;&#10;AI-generated content may be incorrect.">
            <a:extLst>
              <a:ext uri="{FF2B5EF4-FFF2-40B4-BE49-F238E27FC236}">
                <a16:creationId xmlns:a16="http://schemas.microsoft.com/office/drawing/2014/main" id="{97C52A76-04BA-FFAE-1020-694FA5BFC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2680" y="1359462"/>
            <a:ext cx="7955747" cy="4604021"/>
          </a:xfrm>
          <a:prstGeom prst="rect">
            <a:avLst/>
          </a:prstGeom>
        </p:spPr>
      </p:pic>
    </p:spTree>
    <p:extLst>
      <p:ext uri="{BB962C8B-B14F-4D97-AF65-F5344CB8AC3E}">
        <p14:creationId xmlns:p14="http://schemas.microsoft.com/office/powerpoint/2010/main" val="1019942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14E3C-7C4D-D91B-F5EF-FA757DB2B56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ED7A9C8-BBAD-67D4-F05C-47E34B24248B}"/>
              </a:ext>
            </a:extLst>
          </p:cNvPr>
          <p:cNvSpPr>
            <a:spLocks noGrp="1"/>
          </p:cNvSpPr>
          <p:nvPr>
            <p:ph type="title"/>
          </p:nvPr>
        </p:nvSpPr>
        <p:spPr/>
        <p:txBody>
          <a:bodyPr/>
          <a:lstStyle/>
          <a:p>
            <a:r>
              <a:rPr lang="zh-CN" altLang="en-US" dirty="0"/>
              <a:t>了解学术传承与发展</a:t>
            </a:r>
            <a:endParaRPr lang="en-US" dirty="0"/>
          </a:p>
        </p:txBody>
      </p:sp>
      <p:sp>
        <p:nvSpPr>
          <p:cNvPr id="3" name="Slide Number Placeholder 2">
            <a:extLst>
              <a:ext uri="{FF2B5EF4-FFF2-40B4-BE49-F238E27FC236}">
                <a16:creationId xmlns:a16="http://schemas.microsoft.com/office/drawing/2014/main" id="{B543FBFF-D3E3-81C2-AC05-E91CA532C723}"/>
              </a:ext>
            </a:extLst>
          </p:cNvPr>
          <p:cNvSpPr>
            <a:spLocks noGrp="1"/>
          </p:cNvSpPr>
          <p:nvPr>
            <p:ph type="sldNum" sz="quarter" idx="11"/>
          </p:nvPr>
        </p:nvSpPr>
        <p:spPr/>
        <p:txBody>
          <a:bodyPr/>
          <a:lstStyle/>
          <a:p>
            <a:fld id="{F59CD943-D024-467A-B36E-F11E1285ED75}" type="slidenum">
              <a:rPr lang="en-GB" smtClean="0"/>
              <a:pPr/>
              <a:t>8</a:t>
            </a:fld>
            <a:endParaRPr lang="en-GB" dirty="0"/>
          </a:p>
        </p:txBody>
      </p:sp>
      <p:sp>
        <p:nvSpPr>
          <p:cNvPr id="9" name="Text Placeholder 8">
            <a:extLst>
              <a:ext uri="{FF2B5EF4-FFF2-40B4-BE49-F238E27FC236}">
                <a16:creationId xmlns:a16="http://schemas.microsoft.com/office/drawing/2014/main" id="{FB018E1B-CB39-5B59-DAC1-26846DA48F4F}"/>
              </a:ext>
            </a:extLst>
          </p:cNvPr>
          <p:cNvSpPr>
            <a:spLocks noGrp="1"/>
          </p:cNvSpPr>
          <p:nvPr>
            <p:ph type="body" sz="quarter" idx="14"/>
          </p:nvPr>
        </p:nvSpPr>
        <p:spPr/>
        <p:txBody>
          <a:bodyPr/>
          <a:lstStyle/>
          <a:p>
            <a:endParaRPr lang="en-US"/>
          </a:p>
        </p:txBody>
      </p:sp>
      <p:pic>
        <p:nvPicPr>
          <p:cNvPr id="4" name="Picture 3" descr="A person in a suit and tie&#10;&#10;AI-generated content may be incorrect.">
            <a:extLst>
              <a:ext uri="{FF2B5EF4-FFF2-40B4-BE49-F238E27FC236}">
                <a16:creationId xmlns:a16="http://schemas.microsoft.com/office/drawing/2014/main" id="{CA802439-B772-B4C5-1279-3917D769EB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410" y="2069677"/>
            <a:ext cx="10489064" cy="3214704"/>
          </a:xfrm>
          <a:prstGeom prst="rect">
            <a:avLst/>
          </a:prstGeom>
        </p:spPr>
      </p:pic>
    </p:spTree>
    <p:extLst>
      <p:ext uri="{BB962C8B-B14F-4D97-AF65-F5344CB8AC3E}">
        <p14:creationId xmlns:p14="http://schemas.microsoft.com/office/powerpoint/2010/main" val="2073980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153689-07F9-CDF3-DAEB-BACE732884C7}"/>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F7A2AA6A-2181-15DA-0F88-81BF625E33BD}"/>
              </a:ext>
            </a:extLst>
          </p:cNvPr>
          <p:cNvSpPr>
            <a:spLocks noGrp="1"/>
          </p:cNvSpPr>
          <p:nvPr>
            <p:ph type="sldNum" sz="quarter" idx="11"/>
          </p:nvPr>
        </p:nvSpPr>
        <p:spPr/>
        <p:txBody>
          <a:bodyPr/>
          <a:lstStyle/>
          <a:p>
            <a:fld id="{F59CD943-D024-467A-B36E-F11E1285ED75}" type="slidenum">
              <a:rPr lang="en-GB" smtClean="0"/>
              <a:pPr/>
              <a:t>9</a:t>
            </a:fld>
            <a:endParaRPr lang="en-GB" dirty="0"/>
          </a:p>
        </p:txBody>
      </p:sp>
      <p:graphicFrame>
        <p:nvGraphicFramePr>
          <p:cNvPr id="6" name="图示 5">
            <a:extLst>
              <a:ext uri="{FF2B5EF4-FFF2-40B4-BE49-F238E27FC236}">
                <a16:creationId xmlns:a16="http://schemas.microsoft.com/office/drawing/2014/main" id="{179DE26A-D51D-BADF-31CE-C479726794A1}"/>
              </a:ext>
            </a:extLst>
          </p:cNvPr>
          <p:cNvGraphicFramePr/>
          <p:nvPr>
            <p:extLst>
              <p:ext uri="{D42A27DB-BD31-4B8C-83A1-F6EECF244321}">
                <p14:modId xmlns:p14="http://schemas.microsoft.com/office/powerpoint/2010/main" val="3768684480"/>
              </p:ext>
            </p:extLst>
          </p:nvPr>
        </p:nvGraphicFramePr>
        <p:xfrm>
          <a:off x="0" y="1015653"/>
          <a:ext cx="11898217" cy="49925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8">
            <a:extLst>
              <a:ext uri="{FF2B5EF4-FFF2-40B4-BE49-F238E27FC236}">
                <a16:creationId xmlns:a16="http://schemas.microsoft.com/office/drawing/2014/main" id="{7056B9E2-F54F-8CCB-6C00-F87674C19C9B}"/>
              </a:ext>
            </a:extLst>
          </p:cNvPr>
          <p:cNvSpPr txBox="1"/>
          <p:nvPr/>
        </p:nvSpPr>
        <p:spPr>
          <a:xfrm>
            <a:off x="0" y="1660966"/>
            <a:ext cx="2655752" cy="1077218"/>
          </a:xfrm>
          <a:prstGeom prst="rect">
            <a:avLst/>
          </a:prstGeom>
          <a:noFill/>
        </p:spPr>
        <p:txBody>
          <a:bodyPr wrap="square">
            <a:spAutoFit/>
          </a:bodyPr>
          <a:lstStyle/>
          <a:p>
            <a:r>
              <a:rPr lang="en-US" altLang="zh-CN" sz="1600" dirty="0">
                <a:solidFill>
                  <a:srgbClr val="FF0000"/>
                </a:solidFill>
                <a:latin typeface="+mn-ea"/>
              </a:rPr>
              <a:t>ProQuest(</a:t>
            </a:r>
            <a:r>
              <a:rPr lang="zh-CN" altLang="en-US" sz="1600" dirty="0">
                <a:solidFill>
                  <a:srgbClr val="FF0000"/>
                </a:solidFill>
                <a:latin typeface="+mn-ea"/>
              </a:rPr>
              <a:t>前</a:t>
            </a:r>
            <a:r>
              <a:rPr lang="en-US" altLang="zh-CN" sz="1600" dirty="0">
                <a:solidFill>
                  <a:srgbClr val="FF0000"/>
                </a:solidFill>
                <a:latin typeface="+mn-ea"/>
              </a:rPr>
              <a:t>University Microfilms International, UMI</a:t>
            </a:r>
            <a:r>
              <a:rPr lang="zh-CN" altLang="en-US" sz="1600" dirty="0">
                <a:solidFill>
                  <a:srgbClr val="FF0000"/>
                </a:solidFill>
                <a:latin typeface="+mn-ea"/>
              </a:rPr>
              <a:t>）公司于</a:t>
            </a:r>
            <a:r>
              <a:rPr lang="en-US" altLang="zh-CN" sz="1600" dirty="0">
                <a:solidFill>
                  <a:srgbClr val="FF0000"/>
                </a:solidFill>
                <a:latin typeface="+mn-ea"/>
              </a:rPr>
              <a:t>1939</a:t>
            </a:r>
            <a:r>
              <a:rPr lang="zh-CN" altLang="en-US" sz="1600" dirty="0">
                <a:solidFill>
                  <a:srgbClr val="FF0000"/>
                </a:solidFill>
                <a:latin typeface="+mn-ea"/>
              </a:rPr>
              <a:t>年开展学位论文出版</a:t>
            </a:r>
            <a:endParaRPr lang="en-US" sz="1600" dirty="0">
              <a:solidFill>
                <a:srgbClr val="FF0000"/>
              </a:solidFill>
              <a:latin typeface="+mn-ea"/>
            </a:endParaRPr>
          </a:p>
        </p:txBody>
      </p:sp>
      <p:sp>
        <p:nvSpPr>
          <p:cNvPr id="8" name="TextBox 8">
            <a:extLst>
              <a:ext uri="{FF2B5EF4-FFF2-40B4-BE49-F238E27FC236}">
                <a16:creationId xmlns:a16="http://schemas.microsoft.com/office/drawing/2014/main" id="{CF397C09-8DC1-9EDC-7B74-7B653072B3D5}"/>
              </a:ext>
            </a:extLst>
          </p:cNvPr>
          <p:cNvSpPr txBox="1"/>
          <p:nvPr/>
        </p:nvSpPr>
        <p:spPr>
          <a:xfrm>
            <a:off x="1183124" y="4063800"/>
            <a:ext cx="2385094" cy="830997"/>
          </a:xfrm>
          <a:prstGeom prst="rect">
            <a:avLst/>
          </a:prstGeom>
          <a:noFill/>
        </p:spPr>
        <p:txBody>
          <a:bodyPr wrap="square">
            <a:spAutoFit/>
          </a:bodyPr>
          <a:lstStyle/>
          <a:p>
            <a:r>
              <a:rPr lang="zh-CN" altLang="en-US" sz="1600" dirty="0">
                <a:solidFill>
                  <a:srgbClr val="5E33BF"/>
                </a:solidFill>
                <a:latin typeface="+mn-ea"/>
              </a:rPr>
              <a:t>与北美研究图书馆协会 </a:t>
            </a:r>
            <a:r>
              <a:rPr lang="en-US" altLang="zh-CN" sz="1600" dirty="0">
                <a:solidFill>
                  <a:srgbClr val="5E33BF"/>
                </a:solidFill>
                <a:latin typeface="+mn-ea"/>
              </a:rPr>
              <a:t>ARL</a:t>
            </a:r>
            <a:r>
              <a:rPr lang="zh-CN" altLang="en-US" sz="1600" dirty="0">
                <a:solidFill>
                  <a:srgbClr val="5E33BF"/>
                </a:solidFill>
                <a:latin typeface="+mn-ea"/>
              </a:rPr>
              <a:t>合作把论文制作成微缩胶片</a:t>
            </a:r>
            <a:endParaRPr lang="en-US" sz="1600" dirty="0">
              <a:solidFill>
                <a:srgbClr val="5E33BF"/>
              </a:solidFill>
              <a:latin typeface="+mn-ea"/>
            </a:endParaRPr>
          </a:p>
        </p:txBody>
      </p:sp>
      <p:sp>
        <p:nvSpPr>
          <p:cNvPr id="9" name="TextBox 8">
            <a:extLst>
              <a:ext uri="{FF2B5EF4-FFF2-40B4-BE49-F238E27FC236}">
                <a16:creationId xmlns:a16="http://schemas.microsoft.com/office/drawing/2014/main" id="{92FECF25-C88A-8F6C-9E71-103D77E79693}"/>
              </a:ext>
            </a:extLst>
          </p:cNvPr>
          <p:cNvSpPr txBox="1"/>
          <p:nvPr/>
        </p:nvSpPr>
        <p:spPr>
          <a:xfrm>
            <a:off x="2943339" y="1663203"/>
            <a:ext cx="2038121" cy="830997"/>
          </a:xfrm>
          <a:prstGeom prst="rect">
            <a:avLst/>
          </a:prstGeom>
          <a:noFill/>
        </p:spPr>
        <p:txBody>
          <a:bodyPr wrap="square">
            <a:spAutoFit/>
          </a:bodyPr>
          <a:lstStyle/>
          <a:p>
            <a:r>
              <a:rPr lang="zh-CN" altLang="en-US" sz="1600" dirty="0">
                <a:solidFill>
                  <a:srgbClr val="00B050"/>
                </a:solidFill>
                <a:latin typeface="+mn-ea"/>
              </a:rPr>
              <a:t>创建了</a:t>
            </a:r>
            <a:r>
              <a:rPr lang="en-US" altLang="zh-CN" sz="1600" dirty="0">
                <a:solidFill>
                  <a:srgbClr val="00B050"/>
                </a:solidFill>
                <a:latin typeface="+mn-ea"/>
              </a:rPr>
              <a:t>ProQuest Dissertations &amp; Theses</a:t>
            </a:r>
            <a:r>
              <a:rPr lang="zh-CN" altLang="en-US" sz="1600" dirty="0">
                <a:solidFill>
                  <a:srgbClr val="00B050"/>
                </a:solidFill>
                <a:latin typeface="+mn-ea"/>
              </a:rPr>
              <a:t>（</a:t>
            </a:r>
            <a:r>
              <a:rPr lang="en-US" altLang="zh-CN" sz="1600" dirty="0">
                <a:solidFill>
                  <a:srgbClr val="00B050"/>
                </a:solidFill>
                <a:latin typeface="+mn-ea"/>
              </a:rPr>
              <a:t>PQDT)</a:t>
            </a:r>
            <a:endParaRPr lang="en-US" sz="1600" dirty="0">
              <a:solidFill>
                <a:srgbClr val="00B050"/>
              </a:solidFill>
              <a:latin typeface="+mn-ea"/>
            </a:endParaRPr>
          </a:p>
        </p:txBody>
      </p:sp>
      <p:sp>
        <p:nvSpPr>
          <p:cNvPr id="10" name="TextBox 8">
            <a:extLst>
              <a:ext uri="{FF2B5EF4-FFF2-40B4-BE49-F238E27FC236}">
                <a16:creationId xmlns:a16="http://schemas.microsoft.com/office/drawing/2014/main" id="{7B1B7590-1007-3BEE-537D-C098B61AA0B5}"/>
              </a:ext>
            </a:extLst>
          </p:cNvPr>
          <p:cNvSpPr txBox="1"/>
          <p:nvPr/>
        </p:nvSpPr>
        <p:spPr>
          <a:xfrm>
            <a:off x="4505894" y="4053295"/>
            <a:ext cx="1772533" cy="830997"/>
          </a:xfrm>
          <a:prstGeom prst="rect">
            <a:avLst/>
          </a:prstGeom>
          <a:noFill/>
        </p:spPr>
        <p:txBody>
          <a:bodyPr wrap="square">
            <a:spAutoFit/>
          </a:bodyPr>
          <a:lstStyle/>
          <a:p>
            <a:r>
              <a:rPr lang="zh-CN" altLang="en-US" sz="1600" dirty="0">
                <a:solidFill>
                  <a:srgbClr val="004C58"/>
                </a:solidFill>
                <a:latin typeface="+mn-ea"/>
              </a:rPr>
              <a:t>美国国会图书馆指定</a:t>
            </a:r>
            <a:r>
              <a:rPr lang="en-US" altLang="zh-CN" sz="1600" dirty="0">
                <a:solidFill>
                  <a:srgbClr val="004C58"/>
                </a:solidFill>
                <a:latin typeface="+mn-ea"/>
              </a:rPr>
              <a:t>PQDT</a:t>
            </a:r>
            <a:r>
              <a:rPr lang="zh-CN" altLang="en-US" sz="1600" dirty="0">
                <a:solidFill>
                  <a:srgbClr val="004C58"/>
                </a:solidFill>
                <a:latin typeface="+mn-ea"/>
              </a:rPr>
              <a:t>存储其博硕士论文</a:t>
            </a:r>
            <a:endParaRPr lang="en-US" sz="1600" dirty="0">
              <a:solidFill>
                <a:srgbClr val="004C58"/>
              </a:solidFill>
              <a:latin typeface="+mn-ea"/>
            </a:endParaRPr>
          </a:p>
        </p:txBody>
      </p:sp>
      <p:sp>
        <p:nvSpPr>
          <p:cNvPr id="11" name="TextBox 8">
            <a:extLst>
              <a:ext uri="{FF2B5EF4-FFF2-40B4-BE49-F238E27FC236}">
                <a16:creationId xmlns:a16="http://schemas.microsoft.com/office/drawing/2014/main" id="{4BB7EC2D-A706-F577-6A04-5F2AA46260A8}"/>
              </a:ext>
            </a:extLst>
          </p:cNvPr>
          <p:cNvSpPr txBox="1"/>
          <p:nvPr/>
        </p:nvSpPr>
        <p:spPr>
          <a:xfrm>
            <a:off x="6090017" y="1695249"/>
            <a:ext cx="1477207" cy="830997"/>
          </a:xfrm>
          <a:prstGeom prst="rect">
            <a:avLst/>
          </a:prstGeom>
          <a:noFill/>
        </p:spPr>
        <p:txBody>
          <a:bodyPr wrap="square">
            <a:spAutoFit/>
          </a:bodyPr>
          <a:lstStyle/>
          <a:p>
            <a:r>
              <a:rPr lang="en-US" altLang="zh-CN" sz="1600" dirty="0">
                <a:solidFill>
                  <a:srgbClr val="18A381"/>
                </a:solidFill>
                <a:latin typeface="+mn-ea"/>
              </a:rPr>
              <a:t>PQDT</a:t>
            </a:r>
            <a:r>
              <a:rPr lang="zh-CN" altLang="en-US" sz="1600" dirty="0">
                <a:solidFill>
                  <a:srgbClr val="18A381"/>
                </a:solidFill>
                <a:latin typeface="+mn-ea"/>
              </a:rPr>
              <a:t>开始收录全球硕博论文</a:t>
            </a:r>
            <a:endParaRPr lang="en-US" sz="1600" dirty="0">
              <a:solidFill>
                <a:srgbClr val="18A381"/>
              </a:solidFill>
              <a:latin typeface="+mn-ea"/>
            </a:endParaRPr>
          </a:p>
        </p:txBody>
      </p:sp>
      <p:sp>
        <p:nvSpPr>
          <p:cNvPr id="12" name="TextBox 8">
            <a:extLst>
              <a:ext uri="{FF2B5EF4-FFF2-40B4-BE49-F238E27FC236}">
                <a16:creationId xmlns:a16="http://schemas.microsoft.com/office/drawing/2014/main" id="{24BBA974-541A-BA33-D485-BBB77EB08157}"/>
              </a:ext>
            </a:extLst>
          </p:cNvPr>
          <p:cNvSpPr txBox="1"/>
          <p:nvPr/>
        </p:nvSpPr>
        <p:spPr>
          <a:xfrm>
            <a:off x="7375909" y="4053295"/>
            <a:ext cx="1906513" cy="1077218"/>
          </a:xfrm>
          <a:prstGeom prst="rect">
            <a:avLst/>
          </a:prstGeom>
          <a:noFill/>
        </p:spPr>
        <p:txBody>
          <a:bodyPr wrap="square">
            <a:spAutoFit/>
          </a:bodyPr>
          <a:lstStyle/>
          <a:p>
            <a:r>
              <a:rPr lang="zh-CN" altLang="en-US" sz="1600" dirty="0">
                <a:solidFill>
                  <a:srgbClr val="002060"/>
                </a:solidFill>
                <a:latin typeface="+mn-ea"/>
              </a:rPr>
              <a:t>与</a:t>
            </a:r>
            <a:r>
              <a:rPr lang="en-US" altLang="zh-CN" sz="1600" dirty="0">
                <a:solidFill>
                  <a:srgbClr val="002060"/>
                </a:solidFill>
                <a:latin typeface="+mn-ea"/>
              </a:rPr>
              <a:t>CALIS</a:t>
            </a:r>
            <a:r>
              <a:rPr lang="zh-CN" altLang="en-US" sz="1600" dirty="0">
                <a:solidFill>
                  <a:srgbClr val="002060"/>
                </a:solidFill>
                <a:latin typeface="+mn-ea"/>
              </a:rPr>
              <a:t>合作，为全球读者提供源自中国一流大学的博硕论文</a:t>
            </a:r>
            <a:endParaRPr lang="en-US" sz="1600" dirty="0">
              <a:solidFill>
                <a:srgbClr val="002060"/>
              </a:solidFill>
              <a:latin typeface="+mn-ea"/>
            </a:endParaRPr>
          </a:p>
        </p:txBody>
      </p:sp>
      <p:sp>
        <p:nvSpPr>
          <p:cNvPr id="13" name="TextBox 8">
            <a:extLst>
              <a:ext uri="{FF2B5EF4-FFF2-40B4-BE49-F238E27FC236}">
                <a16:creationId xmlns:a16="http://schemas.microsoft.com/office/drawing/2014/main" id="{B3A6B4C3-932A-D20E-20FC-48733A1EEDD4}"/>
              </a:ext>
            </a:extLst>
          </p:cNvPr>
          <p:cNvSpPr txBox="1"/>
          <p:nvPr/>
        </p:nvSpPr>
        <p:spPr>
          <a:xfrm>
            <a:off x="8992697" y="1692610"/>
            <a:ext cx="1704682" cy="1077218"/>
          </a:xfrm>
          <a:prstGeom prst="rect">
            <a:avLst/>
          </a:prstGeom>
          <a:noFill/>
        </p:spPr>
        <p:txBody>
          <a:bodyPr wrap="square">
            <a:spAutoFit/>
          </a:bodyPr>
          <a:lstStyle/>
          <a:p>
            <a:r>
              <a:rPr lang="zh-CN" altLang="en-US" sz="1600" dirty="0">
                <a:solidFill>
                  <a:srgbClr val="C00000"/>
                </a:solidFill>
                <a:latin typeface="+mn-ea"/>
              </a:rPr>
              <a:t>提供</a:t>
            </a:r>
            <a:r>
              <a:rPr lang="en-US" altLang="zh-CN" sz="1600" dirty="0">
                <a:solidFill>
                  <a:srgbClr val="C00000"/>
                </a:solidFill>
                <a:latin typeface="+mn-ea"/>
              </a:rPr>
              <a:t>Citation Connections</a:t>
            </a:r>
            <a:r>
              <a:rPr lang="zh-CN" altLang="en-US" sz="1600" dirty="0">
                <a:solidFill>
                  <a:srgbClr val="C00000"/>
                </a:solidFill>
                <a:latin typeface="+mn-ea"/>
              </a:rPr>
              <a:t>，揭示基础研究和相近论文</a:t>
            </a:r>
            <a:endParaRPr lang="en-US" sz="1600" dirty="0">
              <a:solidFill>
                <a:srgbClr val="C00000"/>
              </a:solidFill>
              <a:latin typeface="+mn-ea"/>
            </a:endParaRPr>
          </a:p>
        </p:txBody>
      </p:sp>
      <p:sp>
        <p:nvSpPr>
          <p:cNvPr id="14" name="TextBox 8">
            <a:extLst>
              <a:ext uri="{FF2B5EF4-FFF2-40B4-BE49-F238E27FC236}">
                <a16:creationId xmlns:a16="http://schemas.microsoft.com/office/drawing/2014/main" id="{B964C166-284D-51EC-FECD-8099002789CD}"/>
              </a:ext>
            </a:extLst>
          </p:cNvPr>
          <p:cNvSpPr txBox="1"/>
          <p:nvPr/>
        </p:nvSpPr>
        <p:spPr>
          <a:xfrm>
            <a:off x="10379904" y="4085533"/>
            <a:ext cx="1906513" cy="1077218"/>
          </a:xfrm>
          <a:prstGeom prst="rect">
            <a:avLst/>
          </a:prstGeom>
          <a:noFill/>
        </p:spPr>
        <p:txBody>
          <a:bodyPr wrap="square">
            <a:spAutoFit/>
          </a:bodyPr>
          <a:lstStyle/>
          <a:p>
            <a:r>
              <a:rPr lang="zh-CN" altLang="en-US" sz="1600" dirty="0">
                <a:solidFill>
                  <a:srgbClr val="7030A0"/>
                </a:solidFill>
                <a:latin typeface="+mn-ea"/>
              </a:rPr>
              <a:t>将</a:t>
            </a:r>
            <a:r>
              <a:rPr lang="en-US" altLang="zh-CN" sz="1600" dirty="0">
                <a:solidFill>
                  <a:srgbClr val="7030A0"/>
                </a:solidFill>
                <a:latin typeface="+mn-ea"/>
              </a:rPr>
              <a:t>PQDT Global</a:t>
            </a:r>
            <a:r>
              <a:rPr lang="zh-CN" altLang="en-US" sz="1600" dirty="0">
                <a:solidFill>
                  <a:srgbClr val="7030A0"/>
                </a:solidFill>
                <a:latin typeface="+mn-ea"/>
              </a:rPr>
              <a:t>作为一个独立的集合集成到</a:t>
            </a:r>
            <a:r>
              <a:rPr lang="en-US" altLang="zh-CN" sz="1600" dirty="0">
                <a:solidFill>
                  <a:srgbClr val="7030A0"/>
                </a:solidFill>
                <a:latin typeface="+mn-ea"/>
              </a:rPr>
              <a:t>Web of Science</a:t>
            </a:r>
            <a:r>
              <a:rPr lang="zh-CN" altLang="en-US" sz="1600" dirty="0">
                <a:solidFill>
                  <a:srgbClr val="7030A0"/>
                </a:solidFill>
                <a:latin typeface="+mn-ea"/>
              </a:rPr>
              <a:t>平台中</a:t>
            </a:r>
            <a:endParaRPr lang="en-US" sz="1600" dirty="0">
              <a:solidFill>
                <a:srgbClr val="7030A0"/>
              </a:solidFill>
              <a:latin typeface="+mn-ea"/>
            </a:endParaRPr>
          </a:p>
        </p:txBody>
      </p:sp>
      <p:sp>
        <p:nvSpPr>
          <p:cNvPr id="28" name="TextBox 8">
            <a:extLst>
              <a:ext uri="{FF2B5EF4-FFF2-40B4-BE49-F238E27FC236}">
                <a16:creationId xmlns:a16="http://schemas.microsoft.com/office/drawing/2014/main" id="{1777AD15-EE3C-F61C-DE1E-18C16960AD12}"/>
              </a:ext>
            </a:extLst>
          </p:cNvPr>
          <p:cNvSpPr txBox="1"/>
          <p:nvPr/>
        </p:nvSpPr>
        <p:spPr>
          <a:xfrm>
            <a:off x="93581" y="68198"/>
            <a:ext cx="4841146" cy="424732"/>
          </a:xfrm>
          <a:prstGeom prst="rect">
            <a:avLst/>
          </a:prstGeom>
          <a:noFill/>
        </p:spPr>
        <p:txBody>
          <a:bodyPr wrap="square">
            <a:spAutoFit/>
          </a:bodyPr>
          <a:lstStyle/>
          <a:p>
            <a:pPr>
              <a:lnSpc>
                <a:spcPct val="90000"/>
              </a:lnSpc>
              <a:spcBef>
                <a:spcPct val="0"/>
              </a:spcBef>
            </a:pPr>
            <a:r>
              <a:rPr lang="zh-CN" altLang="en-US" sz="2400" dirty="0">
                <a:solidFill>
                  <a:schemeClr val="accent2"/>
                </a:solidFill>
                <a:latin typeface="+mj-lt"/>
                <a:ea typeface="+mj-ea"/>
                <a:cs typeface="+mj-cs"/>
              </a:rPr>
              <a:t>超</a:t>
            </a:r>
            <a:r>
              <a:rPr lang="en-US" altLang="zh-CN" sz="2400" dirty="0">
                <a:solidFill>
                  <a:schemeClr val="accent2"/>
                </a:solidFill>
                <a:latin typeface="+mj-lt"/>
                <a:ea typeface="+mj-ea"/>
                <a:cs typeface="+mj-cs"/>
              </a:rPr>
              <a:t>80</a:t>
            </a:r>
            <a:r>
              <a:rPr lang="zh-CN" altLang="en-US" sz="2400" dirty="0">
                <a:solidFill>
                  <a:schemeClr val="accent2"/>
                </a:solidFill>
                <a:latin typeface="+mj-lt"/>
                <a:ea typeface="+mj-ea"/>
                <a:cs typeface="+mj-cs"/>
              </a:rPr>
              <a:t>年的发展史</a:t>
            </a:r>
            <a:endParaRPr lang="en-US" sz="2400" dirty="0">
              <a:solidFill>
                <a:schemeClr val="accent2"/>
              </a:solidFill>
              <a:latin typeface="+mj-lt"/>
              <a:ea typeface="+mj-ea"/>
              <a:cs typeface="+mj-cs"/>
            </a:endParaRPr>
          </a:p>
        </p:txBody>
      </p:sp>
    </p:spTree>
    <p:custDataLst>
      <p:tags r:id="rId1"/>
    </p:custDataLst>
    <p:extLst>
      <p:ext uri="{BB962C8B-B14F-4D97-AF65-F5344CB8AC3E}">
        <p14:creationId xmlns:p14="http://schemas.microsoft.com/office/powerpoint/2010/main" val="2953715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ADF7B73-B46C-D3F9-C53F-FA24E2268054}"/>
              </a:ext>
            </a:extLst>
          </p:cNvPr>
          <p:cNvSpPr>
            <a:spLocks noGrp="1"/>
          </p:cNvSpPr>
          <p:nvPr>
            <p:ph type="body" sz="quarter" idx="16"/>
          </p:nvPr>
        </p:nvSpPr>
        <p:spPr/>
        <p:txBody>
          <a:bodyPr/>
          <a:lstStyle/>
          <a:p>
            <a:r>
              <a:rPr lang="zh-CN" altLang="en-US" dirty="0">
                <a:latin typeface="Microsoft YaHei UI" panose="020B0503020204020204" pitchFamily="34" charset="-122"/>
                <a:ea typeface="Microsoft YaHei UI" panose="020B0503020204020204" pitchFamily="34" charset="-122"/>
              </a:rPr>
              <a:t>利用</a:t>
            </a:r>
            <a:r>
              <a:rPr lang="en-US" altLang="zh-CN" dirty="0">
                <a:latin typeface="Microsoft YaHei UI" panose="020B0503020204020204" pitchFamily="34" charset="-122"/>
                <a:ea typeface="Microsoft YaHei UI" panose="020B0503020204020204" pitchFamily="34" charset="-122"/>
              </a:rPr>
              <a:t>PQDT Global</a:t>
            </a:r>
            <a:r>
              <a:rPr lang="zh-CN" altLang="en-US" dirty="0">
                <a:latin typeface="Microsoft YaHei UI" panose="020B0503020204020204" pitchFamily="34" charset="-122"/>
                <a:ea typeface="Microsoft YaHei UI" panose="020B0503020204020204" pitchFamily="34" charset="-122"/>
              </a:rPr>
              <a:t>掌握研究现状</a:t>
            </a:r>
            <a:endParaRPr lang="en-US" dirty="0">
              <a:latin typeface="Microsoft YaHei UI" panose="020B0503020204020204" pitchFamily="34" charset="-122"/>
              <a:ea typeface="Microsoft YaHei UI" panose="020B0503020204020204" pitchFamily="34" charset="-122"/>
            </a:endParaRPr>
          </a:p>
        </p:txBody>
      </p:sp>
    </p:spTree>
    <p:custDataLst>
      <p:tags r:id="rId1"/>
    </p:custDataLst>
    <p:extLst>
      <p:ext uri="{BB962C8B-B14F-4D97-AF65-F5344CB8AC3E}">
        <p14:creationId xmlns:p14="http://schemas.microsoft.com/office/powerpoint/2010/main" val="2016791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153689-07F9-CDF3-DAEB-BACE732884C7}"/>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F7A2AA6A-2181-15DA-0F88-81BF625E33BD}"/>
              </a:ext>
            </a:extLst>
          </p:cNvPr>
          <p:cNvSpPr>
            <a:spLocks noGrp="1"/>
          </p:cNvSpPr>
          <p:nvPr>
            <p:ph type="sldNum" sz="quarter" idx="11"/>
          </p:nvPr>
        </p:nvSpPr>
        <p:spPr/>
        <p:txBody>
          <a:bodyPr/>
          <a:lstStyle/>
          <a:p>
            <a:fld id="{F59CD943-D024-467A-B36E-F11E1285ED75}" type="slidenum">
              <a:rPr lang="en-GB" smtClean="0"/>
              <a:pPr/>
              <a:t>11</a:t>
            </a:fld>
            <a:endParaRPr lang="en-GB" dirty="0"/>
          </a:p>
        </p:txBody>
      </p:sp>
      <p:sp>
        <p:nvSpPr>
          <p:cNvPr id="8" name="Title 4">
            <a:extLst>
              <a:ext uri="{FF2B5EF4-FFF2-40B4-BE49-F238E27FC236}">
                <a16:creationId xmlns:a16="http://schemas.microsoft.com/office/drawing/2014/main" id="{9A394077-FAA6-8059-386F-8CE09C0E0E95}"/>
              </a:ext>
            </a:extLst>
          </p:cNvPr>
          <p:cNvSpPr>
            <a:spLocks noGrp="1"/>
          </p:cNvSpPr>
          <p:nvPr>
            <p:ph type="title"/>
          </p:nvPr>
        </p:nvSpPr>
        <p:spPr>
          <a:xfrm>
            <a:off x="581401" y="496053"/>
            <a:ext cx="11971336" cy="634104"/>
          </a:xfrm>
        </p:spPr>
        <p:txBody>
          <a:bodyPr/>
          <a:lstStyle/>
          <a:p>
            <a:r>
              <a:rPr lang="zh-CN" altLang="en-US" dirty="0"/>
              <a:t>掌握研究现状</a:t>
            </a:r>
            <a:r>
              <a:rPr lang="en-US" altLang="zh-CN" dirty="0"/>
              <a:t> </a:t>
            </a:r>
            <a:endParaRPr lang="en-US" dirty="0"/>
          </a:p>
        </p:txBody>
      </p:sp>
      <p:sp>
        <p:nvSpPr>
          <p:cNvPr id="9" name="TextBox 3">
            <a:extLst>
              <a:ext uri="{FF2B5EF4-FFF2-40B4-BE49-F238E27FC236}">
                <a16:creationId xmlns:a16="http://schemas.microsoft.com/office/drawing/2014/main" id="{FA353EDD-618A-F053-E96A-D95D6D2135E8}"/>
              </a:ext>
            </a:extLst>
          </p:cNvPr>
          <p:cNvSpPr txBox="1"/>
          <p:nvPr/>
        </p:nvSpPr>
        <p:spPr>
          <a:xfrm>
            <a:off x="708917" y="1674688"/>
            <a:ext cx="9411128" cy="2461187"/>
          </a:xfrm>
          <a:prstGeom prst="rect">
            <a:avLst/>
          </a:prstGeom>
          <a:noFill/>
          <a:ln>
            <a:noFill/>
          </a:ln>
        </p:spPr>
        <p:txBody>
          <a:bodyPr wrap="square">
            <a:spAutoFit/>
          </a:bodyPr>
          <a:lstStyle/>
          <a:p>
            <a:pPr>
              <a:lnSpc>
                <a:spcPct val="200000"/>
              </a:lnSpc>
            </a:pPr>
            <a:r>
              <a:rPr lang="zh-CN" altLang="en-US" sz="2000" dirty="0">
                <a:latin typeface="+mn-ea"/>
              </a:rPr>
              <a:t>开题前，通过</a:t>
            </a:r>
            <a:r>
              <a:rPr lang="zh-CN" altLang="en-US" sz="2000" dirty="0">
                <a:solidFill>
                  <a:srgbClr val="FF0000"/>
                </a:solidFill>
                <a:latin typeface="+mn-ea"/>
              </a:rPr>
              <a:t>（             ）</a:t>
            </a:r>
            <a:r>
              <a:rPr lang="zh-CN" altLang="en-US" sz="2000" dirty="0">
                <a:latin typeface="+mn-ea"/>
              </a:rPr>
              <a:t>数据库，针对性收集了全球</a:t>
            </a:r>
            <a:r>
              <a:rPr lang="zh-CN" altLang="en-US" sz="2000" dirty="0">
                <a:solidFill>
                  <a:srgbClr val="FF0000"/>
                </a:solidFill>
                <a:latin typeface="+mn-ea"/>
              </a:rPr>
              <a:t>（              ）</a:t>
            </a:r>
            <a:r>
              <a:rPr lang="zh-CN" altLang="en-US" sz="2000" dirty="0">
                <a:latin typeface="+mn-ea"/>
              </a:rPr>
              <a:t>等类型文献，阅读了课题相关</a:t>
            </a:r>
            <a:r>
              <a:rPr lang="zh-CN" altLang="en-US" sz="2000" dirty="0">
                <a:solidFill>
                  <a:srgbClr val="FF0000"/>
                </a:solidFill>
                <a:latin typeface="+mn-ea"/>
              </a:rPr>
              <a:t>（              ）</a:t>
            </a:r>
            <a:r>
              <a:rPr lang="zh-CN" altLang="en-US" sz="2000" dirty="0">
                <a:latin typeface="+mn-ea"/>
              </a:rPr>
              <a:t>文献内容，通过文献检索和分析，梳理研究脉络，</a:t>
            </a:r>
            <a:r>
              <a:rPr lang="zh-CN" altLang="en-US" sz="2000" dirty="0">
                <a:solidFill>
                  <a:srgbClr val="FF0000"/>
                </a:solidFill>
                <a:latin typeface="+mn-ea"/>
              </a:rPr>
              <a:t> （              ）</a:t>
            </a:r>
            <a:r>
              <a:rPr lang="zh-CN" altLang="en-US" sz="2000" dirty="0">
                <a:latin typeface="+mn-ea"/>
              </a:rPr>
              <a:t>年</a:t>
            </a:r>
            <a:r>
              <a:rPr lang="zh-CN" altLang="en-US" sz="2000" dirty="0">
                <a:solidFill>
                  <a:srgbClr val="FF0000"/>
                </a:solidFill>
                <a:latin typeface="+mn-ea"/>
              </a:rPr>
              <a:t>（            ）</a:t>
            </a:r>
            <a:r>
              <a:rPr lang="zh-CN" altLang="en-US" sz="2000" dirty="0">
                <a:latin typeface="+mn-ea"/>
              </a:rPr>
              <a:t>针对该课题开展了早期的研究</a:t>
            </a:r>
            <a:r>
              <a:rPr lang="zh-CN" altLang="en-US" sz="2000" dirty="0">
                <a:solidFill>
                  <a:srgbClr val="FF0000"/>
                </a:solidFill>
                <a:latin typeface="+mn-ea"/>
              </a:rPr>
              <a:t> </a:t>
            </a:r>
            <a:r>
              <a:rPr lang="zh-CN" altLang="en-US" sz="2000" dirty="0">
                <a:latin typeface="+mn-ea"/>
              </a:rPr>
              <a:t>， 该课题研究和</a:t>
            </a:r>
            <a:r>
              <a:rPr lang="zh-CN" altLang="en-US" sz="2000" dirty="0">
                <a:solidFill>
                  <a:srgbClr val="FF0000"/>
                </a:solidFill>
                <a:latin typeface="+mn-ea"/>
              </a:rPr>
              <a:t>（              ）</a:t>
            </a:r>
            <a:r>
              <a:rPr lang="zh-CN" altLang="en-US" sz="2000" dirty="0">
                <a:latin typeface="+mn-ea"/>
              </a:rPr>
              <a:t>学科有交叉研究的可能性。主要发文高校有</a:t>
            </a:r>
            <a:r>
              <a:rPr lang="zh-CN" altLang="en-US" sz="2000" dirty="0">
                <a:solidFill>
                  <a:srgbClr val="FF0000"/>
                </a:solidFill>
                <a:latin typeface="+mn-ea"/>
              </a:rPr>
              <a:t>（              ）</a:t>
            </a:r>
            <a:r>
              <a:rPr lang="zh-CN" altLang="en-US" sz="2000" dirty="0">
                <a:latin typeface="+mn-ea"/>
              </a:rPr>
              <a:t>等。</a:t>
            </a:r>
            <a:endParaRPr lang="en-US" altLang="zh-CN" sz="2000" dirty="0">
              <a:latin typeface="+mn-ea"/>
            </a:endParaRPr>
          </a:p>
        </p:txBody>
      </p:sp>
    </p:spTree>
    <p:custDataLst>
      <p:tags r:id="rId1"/>
    </p:custDataLst>
    <p:extLst>
      <p:ext uri="{BB962C8B-B14F-4D97-AF65-F5344CB8AC3E}">
        <p14:creationId xmlns:p14="http://schemas.microsoft.com/office/powerpoint/2010/main" val="3752258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zh-CN" altLang="en-US" dirty="0"/>
              <a:t>访问</a:t>
            </a:r>
            <a:endParaRPr lang="en-US" dirty="0"/>
          </a:p>
        </p:txBody>
      </p:sp>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12</a:t>
            </a:fld>
            <a:endParaRPr lang="en-GB" dirty="0"/>
          </a:p>
        </p:txBody>
      </p:sp>
      <p:grpSp>
        <p:nvGrpSpPr>
          <p:cNvPr id="2" name="Group 1">
            <a:extLst>
              <a:ext uri="{FF2B5EF4-FFF2-40B4-BE49-F238E27FC236}">
                <a16:creationId xmlns:a16="http://schemas.microsoft.com/office/drawing/2014/main" id="{7D6181B6-898F-8AAF-9970-11BA6D5E4CDB}"/>
              </a:ext>
            </a:extLst>
          </p:cNvPr>
          <p:cNvGrpSpPr/>
          <p:nvPr/>
        </p:nvGrpSpPr>
        <p:grpSpPr>
          <a:xfrm>
            <a:off x="422031" y="1326894"/>
            <a:ext cx="3835078" cy="3352800"/>
            <a:chOff x="548640" y="1188720"/>
            <a:chExt cx="4295775" cy="3019425"/>
          </a:xfrm>
        </p:grpSpPr>
        <p:pic>
          <p:nvPicPr>
            <p:cNvPr id="3" name="Picture 2">
              <a:extLst>
                <a:ext uri="{FF2B5EF4-FFF2-40B4-BE49-F238E27FC236}">
                  <a16:creationId xmlns:a16="http://schemas.microsoft.com/office/drawing/2014/main" id="{F67D0D5C-9AAA-890D-7005-AF54EA6AEFC0}"/>
                </a:ext>
              </a:extLst>
            </p:cNvPr>
            <p:cNvPicPr>
              <a:picLocks noChangeAspect="1"/>
            </p:cNvPicPr>
            <p:nvPr/>
          </p:nvPicPr>
          <p:blipFill>
            <a:blip r:embed="rId3"/>
            <a:stretch>
              <a:fillRect/>
            </a:stretch>
          </p:blipFill>
          <p:spPr>
            <a:xfrm>
              <a:off x="548640" y="1188720"/>
              <a:ext cx="4295775" cy="3019425"/>
            </a:xfrm>
            <a:prstGeom prst="rect">
              <a:avLst/>
            </a:prstGeom>
          </p:spPr>
        </p:pic>
        <p:pic>
          <p:nvPicPr>
            <p:cNvPr id="5" name="Picture 4">
              <a:extLst>
                <a:ext uri="{FF2B5EF4-FFF2-40B4-BE49-F238E27FC236}">
                  <a16:creationId xmlns:a16="http://schemas.microsoft.com/office/drawing/2014/main" id="{E6B031CF-1D5C-C864-071B-41E013E3510D}"/>
                </a:ext>
              </a:extLst>
            </p:cNvPr>
            <p:cNvPicPr>
              <a:picLocks noChangeAspect="1"/>
            </p:cNvPicPr>
            <p:nvPr/>
          </p:nvPicPr>
          <p:blipFill>
            <a:blip r:embed="rId4"/>
            <a:stretch>
              <a:fillRect/>
            </a:stretch>
          </p:blipFill>
          <p:spPr>
            <a:xfrm>
              <a:off x="1716954" y="1379386"/>
              <a:ext cx="2644033" cy="2447025"/>
            </a:xfrm>
            <a:prstGeom prst="rect">
              <a:avLst/>
            </a:prstGeom>
            <a:effectLst>
              <a:softEdge rad="63500"/>
            </a:effectLst>
            <a:scene3d>
              <a:camera prst="perspectiveRelaxed"/>
              <a:lightRig rig="threePt" dir="t"/>
            </a:scene3d>
          </p:spPr>
        </p:pic>
      </p:grpSp>
      <p:grpSp>
        <p:nvGrpSpPr>
          <p:cNvPr id="8" name="Group 7">
            <a:extLst>
              <a:ext uri="{FF2B5EF4-FFF2-40B4-BE49-F238E27FC236}">
                <a16:creationId xmlns:a16="http://schemas.microsoft.com/office/drawing/2014/main" id="{9764B1AB-DA7B-8389-EF17-BE3CE48BE53F}"/>
              </a:ext>
            </a:extLst>
          </p:cNvPr>
          <p:cNvGrpSpPr/>
          <p:nvPr/>
        </p:nvGrpSpPr>
        <p:grpSpPr>
          <a:xfrm>
            <a:off x="4577402" y="1326894"/>
            <a:ext cx="2399750" cy="3860549"/>
            <a:chOff x="6012730" y="581827"/>
            <a:chExt cx="3605378" cy="5374808"/>
          </a:xfrm>
        </p:grpSpPr>
        <p:pic>
          <p:nvPicPr>
            <p:cNvPr id="9" name="Picture 8">
              <a:extLst>
                <a:ext uri="{FF2B5EF4-FFF2-40B4-BE49-F238E27FC236}">
                  <a16:creationId xmlns:a16="http://schemas.microsoft.com/office/drawing/2014/main" id="{A026DC82-01FB-BB65-89FC-B1E69D53B39C}"/>
                </a:ext>
              </a:extLst>
            </p:cNvPr>
            <p:cNvPicPr>
              <a:picLocks noChangeAspect="1"/>
            </p:cNvPicPr>
            <p:nvPr/>
          </p:nvPicPr>
          <p:blipFill>
            <a:blip r:embed="rId5"/>
            <a:stretch>
              <a:fillRect/>
            </a:stretch>
          </p:blipFill>
          <p:spPr>
            <a:xfrm>
              <a:off x="6012730" y="581827"/>
              <a:ext cx="3605378" cy="5374808"/>
            </a:xfrm>
            <a:prstGeom prst="rect">
              <a:avLst/>
            </a:prstGeom>
          </p:spPr>
        </p:pic>
        <p:pic>
          <p:nvPicPr>
            <p:cNvPr id="10" name="Picture 3">
              <a:extLst>
                <a:ext uri="{FF2B5EF4-FFF2-40B4-BE49-F238E27FC236}">
                  <a16:creationId xmlns:a16="http://schemas.microsoft.com/office/drawing/2014/main" id="{076F2574-F9F0-2608-AA44-0C0622C4D8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9534" y="1326894"/>
              <a:ext cx="3111770" cy="4037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 name="Rectangle 10">
            <a:extLst>
              <a:ext uri="{FF2B5EF4-FFF2-40B4-BE49-F238E27FC236}">
                <a16:creationId xmlns:a16="http://schemas.microsoft.com/office/drawing/2014/main" id="{8F5364EE-EC6C-043B-221A-88BBEB9B3643}"/>
              </a:ext>
            </a:extLst>
          </p:cNvPr>
          <p:cNvSpPr>
            <a:spLocks noChangeArrowheads="1"/>
          </p:cNvSpPr>
          <p:nvPr/>
        </p:nvSpPr>
        <p:spPr bwMode="auto">
          <a:xfrm>
            <a:off x="7112404" y="1538611"/>
            <a:ext cx="4657566" cy="326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ea typeface="ＭＳ Ｐゴシック" pitchFamily="34" charset="-128"/>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Arial" pitchFamily="34" charset="0"/>
                <a:ea typeface="ＭＳ Ｐゴシック" pitchFamily="34" charset="-128"/>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Arial" pitchFamily="34" charset="0"/>
                <a:ea typeface="ＭＳ Ｐゴシック" pitchFamily="34" charset="-128"/>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Arial" pitchFamily="34" charset="0"/>
                <a:ea typeface="ＭＳ Ｐゴシック" pitchFamily="34" charset="-128"/>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Arial" pitchFamily="34" charset="0"/>
                <a:ea typeface="ＭＳ Ｐゴシック" pitchFamily="34" charset="-128"/>
                <a:cs typeface="Arial" pitchFamily="34" charset="0"/>
              </a:defRPr>
            </a:lvl9pPr>
          </a:lstStyle>
          <a:p>
            <a:pPr eaLnBrk="1" hangingPunct="1">
              <a:lnSpc>
                <a:spcPct val="150000"/>
              </a:lnSpc>
              <a:spcBef>
                <a:spcPct val="0"/>
              </a:spcBef>
              <a:buNone/>
            </a:pPr>
            <a:r>
              <a:rPr lang="zh-CN" altLang="en-US" sz="2400" dirty="0">
                <a:latin typeface="Yu Gothic UI" panose="020B0500000000000000" pitchFamily="34" charset="-128"/>
                <a:ea typeface="Yu Gothic UI" panose="020B0500000000000000" pitchFamily="34" charset="-128"/>
              </a:rPr>
              <a:t> </a:t>
            </a:r>
            <a:r>
              <a:rPr lang="en-US" altLang="en-US" sz="2400" dirty="0">
                <a:latin typeface="Yu Gothic UI" panose="020B0500000000000000" pitchFamily="34" charset="-128"/>
                <a:ea typeface="Yu Gothic UI" panose="020B0500000000000000" pitchFamily="34" charset="-128"/>
                <a:hlinkClick r:id="rId7"/>
              </a:rPr>
              <a:t>https://search.proquest.com</a:t>
            </a:r>
            <a:r>
              <a:rPr lang="en-US" altLang="en-US" sz="2400" dirty="0">
                <a:latin typeface="Yu Gothic UI" panose="020B0500000000000000" pitchFamily="34" charset="-128"/>
                <a:ea typeface="Yu Gothic UI" panose="020B0500000000000000" pitchFamily="34" charset="-128"/>
              </a:rPr>
              <a:t>   </a:t>
            </a:r>
          </a:p>
          <a:p>
            <a:pPr marL="457200" indent="-457200" eaLnBrk="1" hangingPunct="1">
              <a:lnSpc>
                <a:spcPct val="150000"/>
              </a:lnSpc>
              <a:spcBef>
                <a:spcPct val="0"/>
              </a:spcBef>
            </a:pPr>
            <a:r>
              <a:rPr lang="zh-CN" altLang="en-US" sz="2400" dirty="0">
                <a:latin typeface="Yu Gothic UI" panose="020B0500000000000000" pitchFamily="34" charset="-128"/>
                <a:ea typeface="Yu Gothic UI" panose="020B0500000000000000" pitchFamily="34" charset="-128"/>
              </a:rPr>
              <a:t>同时支持计算机和移动设备访问，无需安装</a:t>
            </a:r>
            <a:r>
              <a:rPr lang="en-US" altLang="zh-CN" sz="2400" dirty="0">
                <a:latin typeface="Yu Gothic UI" panose="020B0500000000000000" pitchFamily="34" charset="-128"/>
                <a:ea typeface="Yu Gothic UI" panose="020B0500000000000000" pitchFamily="34" charset="-128"/>
              </a:rPr>
              <a:t>APP</a:t>
            </a:r>
          </a:p>
          <a:p>
            <a:pPr marL="457200" indent="-457200" eaLnBrk="1" hangingPunct="1">
              <a:lnSpc>
                <a:spcPct val="150000"/>
              </a:lnSpc>
              <a:spcBef>
                <a:spcPct val="0"/>
              </a:spcBef>
            </a:pPr>
            <a:r>
              <a:rPr lang="zh-CN" altLang="en-US" sz="2400" dirty="0">
                <a:latin typeface="Yu Gothic UI" panose="020B0500000000000000" pitchFamily="34" charset="-128"/>
                <a:ea typeface="Yu Gothic UI" panose="020B0500000000000000" pitchFamily="34" charset="-128"/>
              </a:rPr>
              <a:t>访问采用</a:t>
            </a:r>
            <a:r>
              <a:rPr lang="en-US" altLang="zh-CN" sz="2400" dirty="0">
                <a:latin typeface="Yu Gothic UI" panose="020B0500000000000000" pitchFamily="34" charset="-128"/>
                <a:ea typeface="Yu Gothic UI" panose="020B0500000000000000" pitchFamily="34" charset="-128"/>
              </a:rPr>
              <a:t>IP</a:t>
            </a:r>
            <a:r>
              <a:rPr lang="zh-CN" altLang="en-US" sz="2400" dirty="0">
                <a:latin typeface="Yu Gothic UI" panose="020B0500000000000000" pitchFamily="34" charset="-128"/>
                <a:ea typeface="Yu Gothic UI" panose="020B0500000000000000" pitchFamily="34" charset="-128"/>
              </a:rPr>
              <a:t>控制，远程访问需要借助</a:t>
            </a:r>
            <a:r>
              <a:rPr lang="en-US" altLang="zh-CN" sz="2400" dirty="0">
                <a:latin typeface="Yu Gothic UI" panose="020B0500000000000000" pitchFamily="34" charset="-128"/>
                <a:ea typeface="Yu Gothic UI" panose="020B0500000000000000" pitchFamily="34" charset="-128"/>
              </a:rPr>
              <a:t>VPN</a:t>
            </a:r>
            <a:r>
              <a:rPr lang="zh-CN" altLang="en-US" sz="2400" dirty="0">
                <a:latin typeface="Yu Gothic UI" panose="020B0500000000000000" pitchFamily="34" charset="-128"/>
                <a:ea typeface="Yu Gothic UI" panose="020B0500000000000000" pitchFamily="34" charset="-128"/>
              </a:rPr>
              <a:t>实现</a:t>
            </a:r>
            <a:endParaRPr lang="en-US" altLang="en-US" sz="2400" dirty="0">
              <a:latin typeface="Yu Gothic UI" panose="020B0500000000000000" pitchFamily="34" charset="-128"/>
              <a:ea typeface="Yu Gothic UI" panose="020B0500000000000000" pitchFamily="34" charset="-128"/>
            </a:endParaRPr>
          </a:p>
          <a:p>
            <a:pPr eaLnBrk="1" hangingPunct="1">
              <a:lnSpc>
                <a:spcPct val="150000"/>
              </a:lnSpc>
              <a:spcBef>
                <a:spcPct val="0"/>
              </a:spcBef>
              <a:buFontTx/>
              <a:buNone/>
            </a:pPr>
            <a:endParaRPr lang="en-US" altLang="en-US" sz="1800" dirty="0">
              <a:latin typeface="Yu Gothic UI" panose="020B0500000000000000" pitchFamily="34" charset="-128"/>
              <a:ea typeface="Yu Gothic UI" panose="020B0500000000000000" pitchFamily="34" charset="-128"/>
            </a:endParaRPr>
          </a:p>
        </p:txBody>
      </p:sp>
    </p:spTree>
    <p:custDataLst>
      <p:tags r:id="rId1"/>
    </p:custDataLst>
    <p:extLst>
      <p:ext uri="{BB962C8B-B14F-4D97-AF65-F5344CB8AC3E}">
        <p14:creationId xmlns:p14="http://schemas.microsoft.com/office/powerpoint/2010/main" val="1816060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13</a:t>
            </a:fld>
            <a:endParaRPr lang="en-GB" dirty="0"/>
          </a:p>
        </p:txBody>
      </p:sp>
      <p:sp>
        <p:nvSpPr>
          <p:cNvPr id="2" name="Title 3">
            <a:extLst>
              <a:ext uri="{FF2B5EF4-FFF2-40B4-BE49-F238E27FC236}">
                <a16:creationId xmlns:a16="http://schemas.microsoft.com/office/drawing/2014/main" id="{899086C2-794E-D94E-FBC6-FB5419EAE611}"/>
              </a:ext>
            </a:extLst>
          </p:cNvPr>
          <p:cNvSpPr txBox="1">
            <a:spLocks/>
          </p:cNvSpPr>
          <p:nvPr/>
        </p:nvSpPr>
        <p:spPr>
          <a:xfrm>
            <a:off x="550864" y="368828"/>
            <a:ext cx="8281986" cy="25188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a:lstStyle>
          <a:p>
            <a:r>
              <a:rPr lang="en-US" altLang="zh-CN"/>
              <a:t>PQDT Global</a:t>
            </a:r>
            <a:endParaRPr lang="en-US" dirty="0"/>
          </a:p>
        </p:txBody>
      </p:sp>
      <p:sp>
        <p:nvSpPr>
          <p:cNvPr id="3" name="TextBox 2">
            <a:extLst>
              <a:ext uri="{FF2B5EF4-FFF2-40B4-BE49-F238E27FC236}">
                <a16:creationId xmlns:a16="http://schemas.microsoft.com/office/drawing/2014/main" id="{985E11E0-CDE2-A769-B64C-87175704B42E}"/>
              </a:ext>
            </a:extLst>
          </p:cNvPr>
          <p:cNvSpPr txBox="1"/>
          <p:nvPr/>
        </p:nvSpPr>
        <p:spPr>
          <a:xfrm>
            <a:off x="550864" y="845106"/>
            <a:ext cx="6313468" cy="369332"/>
          </a:xfrm>
          <a:prstGeom prst="rect">
            <a:avLst/>
          </a:prstGeom>
          <a:solidFill>
            <a:schemeClr val="bg1"/>
          </a:solidFill>
          <a:ln>
            <a:noFill/>
          </a:ln>
        </p:spPr>
        <p:txBody>
          <a:bodyPr wrap="square">
            <a:spAutoFit/>
          </a:bodyPr>
          <a:lstStyle/>
          <a:p>
            <a:r>
              <a:rPr lang="en-US" altLang="zh-CN" dirty="0">
                <a:hlinkClick r:id="rId3"/>
              </a:rPr>
              <a:t>https://search.proquest.com/pqdtglobal</a:t>
            </a:r>
            <a:r>
              <a:rPr lang="en-US" altLang="zh-CN" dirty="0"/>
              <a:t> </a:t>
            </a:r>
            <a:endParaRPr lang="zh-CN" altLang="en-US" dirty="0"/>
          </a:p>
        </p:txBody>
      </p:sp>
      <p:pic>
        <p:nvPicPr>
          <p:cNvPr id="9" name="Picture 8">
            <a:extLst>
              <a:ext uri="{FF2B5EF4-FFF2-40B4-BE49-F238E27FC236}">
                <a16:creationId xmlns:a16="http://schemas.microsoft.com/office/drawing/2014/main" id="{2808F251-275F-9ECE-2318-89407385FC63}"/>
              </a:ext>
            </a:extLst>
          </p:cNvPr>
          <p:cNvPicPr>
            <a:picLocks noChangeAspect="1"/>
          </p:cNvPicPr>
          <p:nvPr/>
        </p:nvPicPr>
        <p:blipFill>
          <a:blip r:embed="rId4"/>
          <a:srcRect t="4431"/>
          <a:stretch/>
        </p:blipFill>
        <p:spPr>
          <a:xfrm>
            <a:off x="0" y="935665"/>
            <a:ext cx="12192000" cy="5229132"/>
          </a:xfrm>
          <a:prstGeom prst="rect">
            <a:avLst/>
          </a:prstGeom>
        </p:spPr>
      </p:pic>
    </p:spTree>
    <p:custDataLst>
      <p:tags r:id="rId1"/>
    </p:custDataLst>
    <p:extLst>
      <p:ext uri="{BB962C8B-B14F-4D97-AF65-F5344CB8AC3E}">
        <p14:creationId xmlns:p14="http://schemas.microsoft.com/office/powerpoint/2010/main" val="477555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en-US" altLang="zh-CN" dirty="0"/>
              <a:t>PQDT Global</a:t>
            </a:r>
            <a:endParaRPr lang="en-US" dirty="0"/>
          </a:p>
        </p:txBody>
      </p:sp>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14</a:t>
            </a:fld>
            <a:endParaRPr lang="en-GB" dirty="0"/>
          </a:p>
        </p:txBody>
      </p:sp>
      <p:sp>
        <p:nvSpPr>
          <p:cNvPr id="3" name="TextBox 2">
            <a:extLst>
              <a:ext uri="{FF2B5EF4-FFF2-40B4-BE49-F238E27FC236}">
                <a16:creationId xmlns:a16="http://schemas.microsoft.com/office/drawing/2014/main" id="{85053389-E145-2DEE-6A6A-EE5FA6615908}"/>
              </a:ext>
            </a:extLst>
          </p:cNvPr>
          <p:cNvSpPr txBox="1"/>
          <p:nvPr/>
        </p:nvSpPr>
        <p:spPr>
          <a:xfrm>
            <a:off x="550864" y="845106"/>
            <a:ext cx="6313468" cy="369332"/>
          </a:xfrm>
          <a:prstGeom prst="rect">
            <a:avLst/>
          </a:prstGeom>
          <a:solidFill>
            <a:schemeClr val="bg1"/>
          </a:solidFill>
          <a:ln>
            <a:noFill/>
          </a:ln>
        </p:spPr>
        <p:txBody>
          <a:bodyPr wrap="square">
            <a:spAutoFit/>
          </a:bodyPr>
          <a:lstStyle/>
          <a:p>
            <a:r>
              <a:rPr lang="en-US" altLang="zh-CN" dirty="0">
                <a:hlinkClick r:id="rId3"/>
              </a:rPr>
              <a:t>https://search.proquest.com/pqdtglobal</a:t>
            </a:r>
            <a:r>
              <a:rPr lang="en-US" altLang="zh-CN" dirty="0"/>
              <a:t> </a:t>
            </a:r>
            <a:endParaRPr lang="zh-CN" altLang="en-US" dirty="0"/>
          </a:p>
        </p:txBody>
      </p:sp>
      <p:sp>
        <p:nvSpPr>
          <p:cNvPr id="10" name="TextBox 9">
            <a:extLst>
              <a:ext uri="{FF2B5EF4-FFF2-40B4-BE49-F238E27FC236}">
                <a16:creationId xmlns:a16="http://schemas.microsoft.com/office/drawing/2014/main" id="{3E72ABD9-2A45-A308-B734-9FA6513C9C22}"/>
              </a:ext>
            </a:extLst>
          </p:cNvPr>
          <p:cNvSpPr txBox="1"/>
          <p:nvPr/>
        </p:nvSpPr>
        <p:spPr>
          <a:xfrm>
            <a:off x="1011400" y="3691885"/>
            <a:ext cx="4464726" cy="369332"/>
          </a:xfrm>
          <a:prstGeom prst="rect">
            <a:avLst/>
          </a:prstGeom>
          <a:solidFill>
            <a:schemeClr val="bg1"/>
          </a:solidFill>
          <a:ln>
            <a:noFill/>
          </a:ln>
        </p:spPr>
        <p:txBody>
          <a:bodyPr wrap="square">
            <a:spAutoFit/>
          </a:bodyPr>
          <a:lstStyle/>
          <a:p>
            <a:r>
              <a:rPr lang="en-US" dirty="0"/>
              <a:t>"Flower* </a:t>
            </a:r>
            <a:r>
              <a:rPr lang="en-US" dirty="0" err="1"/>
              <a:t>tim</a:t>
            </a:r>
            <a:r>
              <a:rPr lang="en-US" dirty="0"/>
              <a:t>*"  NEAR/3 gene* </a:t>
            </a:r>
          </a:p>
        </p:txBody>
      </p:sp>
      <p:pic>
        <p:nvPicPr>
          <p:cNvPr id="5" name="Picture 4">
            <a:extLst>
              <a:ext uri="{FF2B5EF4-FFF2-40B4-BE49-F238E27FC236}">
                <a16:creationId xmlns:a16="http://schemas.microsoft.com/office/drawing/2014/main" id="{03264A88-DC39-2AD6-4EDD-F2C9C7825452}"/>
              </a:ext>
            </a:extLst>
          </p:cNvPr>
          <p:cNvPicPr>
            <a:picLocks noChangeAspect="1"/>
          </p:cNvPicPr>
          <p:nvPr/>
        </p:nvPicPr>
        <p:blipFill>
          <a:blip r:embed="rId4"/>
          <a:srcRect t="3168"/>
          <a:stretch/>
        </p:blipFill>
        <p:spPr>
          <a:xfrm>
            <a:off x="350745" y="1438831"/>
            <a:ext cx="11290391" cy="4909522"/>
          </a:xfrm>
          <a:prstGeom prst="rect">
            <a:avLst/>
          </a:prstGeom>
        </p:spPr>
      </p:pic>
    </p:spTree>
    <p:custDataLst>
      <p:tags r:id="rId1"/>
    </p:custDataLst>
    <p:extLst>
      <p:ext uri="{BB962C8B-B14F-4D97-AF65-F5344CB8AC3E}">
        <p14:creationId xmlns:p14="http://schemas.microsoft.com/office/powerpoint/2010/main" val="1435380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0A9E-F8E8-57A4-5931-8F85EA83E7F1}"/>
              </a:ext>
            </a:extLst>
          </p:cNvPr>
          <p:cNvSpPr>
            <a:spLocks noGrp="1"/>
          </p:cNvSpPr>
          <p:nvPr>
            <p:ph type="title"/>
          </p:nvPr>
        </p:nvSpPr>
        <p:spPr/>
        <p:txBody>
          <a:bodyPr/>
          <a:lstStyle/>
          <a:p>
            <a:r>
              <a:rPr lang="zh-CN" altLang="en-US" dirty="0"/>
              <a:t>基本检索</a:t>
            </a:r>
            <a:endParaRPr lang="en-US" dirty="0"/>
          </a:p>
        </p:txBody>
      </p:sp>
      <p:sp>
        <p:nvSpPr>
          <p:cNvPr id="3" name="Slide Number Placeholder 2">
            <a:extLst>
              <a:ext uri="{FF2B5EF4-FFF2-40B4-BE49-F238E27FC236}">
                <a16:creationId xmlns:a16="http://schemas.microsoft.com/office/drawing/2014/main" id="{0E4F0B95-2B95-45A4-24D5-A9818A279CFF}"/>
              </a:ext>
            </a:extLst>
          </p:cNvPr>
          <p:cNvSpPr>
            <a:spLocks noGrp="1"/>
          </p:cNvSpPr>
          <p:nvPr>
            <p:ph type="sldNum" sz="quarter" idx="11"/>
          </p:nvPr>
        </p:nvSpPr>
        <p:spPr/>
        <p:txBody>
          <a:bodyPr/>
          <a:lstStyle/>
          <a:p>
            <a:fld id="{F59CD943-D024-467A-B36E-F11E1285ED75}" type="slidenum">
              <a:rPr lang="en-GB" smtClean="0"/>
              <a:pPr/>
              <a:t>15</a:t>
            </a:fld>
            <a:endParaRPr lang="en-GB" dirty="0"/>
          </a:p>
        </p:txBody>
      </p:sp>
      <p:sp>
        <p:nvSpPr>
          <p:cNvPr id="4" name="Text Placeholder 3">
            <a:extLst>
              <a:ext uri="{FF2B5EF4-FFF2-40B4-BE49-F238E27FC236}">
                <a16:creationId xmlns:a16="http://schemas.microsoft.com/office/drawing/2014/main" id="{B0CC869B-F47E-76E2-0EE3-CBD49629CE3F}"/>
              </a:ext>
            </a:extLst>
          </p:cNvPr>
          <p:cNvSpPr>
            <a:spLocks noGrp="1"/>
          </p:cNvSpPr>
          <p:nvPr>
            <p:ph type="body" sz="quarter" idx="13"/>
          </p:nvPr>
        </p:nvSpPr>
        <p:spPr/>
        <p:txBody>
          <a:bodyPr/>
          <a:lstStyle/>
          <a:p>
            <a:endParaRPr lang="en-US"/>
          </a:p>
        </p:txBody>
      </p:sp>
      <p:sp>
        <p:nvSpPr>
          <p:cNvPr id="5" name="Text Placeholder 4">
            <a:extLst>
              <a:ext uri="{FF2B5EF4-FFF2-40B4-BE49-F238E27FC236}">
                <a16:creationId xmlns:a16="http://schemas.microsoft.com/office/drawing/2014/main" id="{A38565C3-B06E-E2B2-107D-5BD46A748FE0}"/>
              </a:ext>
            </a:extLst>
          </p:cNvPr>
          <p:cNvSpPr>
            <a:spLocks noGrp="1"/>
          </p:cNvSpPr>
          <p:nvPr>
            <p:ph type="body" sz="quarter" idx="14"/>
          </p:nvPr>
        </p:nvSpPr>
        <p:spPr/>
        <p:txBody>
          <a:bodyPr/>
          <a:lstStyle/>
          <a:p>
            <a:endParaRPr lang="en-US"/>
          </a:p>
        </p:txBody>
      </p:sp>
      <p:sp>
        <p:nvSpPr>
          <p:cNvPr id="6" name="Text Placeholder 5">
            <a:extLst>
              <a:ext uri="{FF2B5EF4-FFF2-40B4-BE49-F238E27FC236}">
                <a16:creationId xmlns:a16="http://schemas.microsoft.com/office/drawing/2014/main" id="{FB00DD55-19F6-0DFC-AF6D-478755F6B712}"/>
              </a:ext>
            </a:extLst>
          </p:cNvPr>
          <p:cNvSpPr>
            <a:spLocks noGrp="1"/>
          </p:cNvSpPr>
          <p:nvPr>
            <p:ph type="body" sz="quarter" idx="15"/>
          </p:nvPr>
        </p:nvSpPr>
        <p:spPr/>
        <p:txBody>
          <a:bodyPr/>
          <a:lstStyle/>
          <a:p>
            <a:endParaRPr lang="en-US"/>
          </a:p>
        </p:txBody>
      </p:sp>
      <p:pic>
        <p:nvPicPr>
          <p:cNvPr id="8" name="Picture 7">
            <a:extLst>
              <a:ext uri="{FF2B5EF4-FFF2-40B4-BE49-F238E27FC236}">
                <a16:creationId xmlns:a16="http://schemas.microsoft.com/office/drawing/2014/main" id="{BEA8D42F-F1E3-75CF-2EB8-CE313502EFE2}"/>
              </a:ext>
            </a:extLst>
          </p:cNvPr>
          <p:cNvPicPr>
            <a:picLocks noChangeAspect="1"/>
          </p:cNvPicPr>
          <p:nvPr/>
        </p:nvPicPr>
        <p:blipFill>
          <a:blip r:embed="rId2"/>
          <a:srcRect t="2732"/>
          <a:stretch/>
        </p:blipFill>
        <p:spPr>
          <a:xfrm>
            <a:off x="490870" y="1090825"/>
            <a:ext cx="11015330" cy="4811484"/>
          </a:xfrm>
          <a:prstGeom prst="rect">
            <a:avLst/>
          </a:prstGeom>
        </p:spPr>
      </p:pic>
    </p:spTree>
    <p:extLst>
      <p:ext uri="{BB962C8B-B14F-4D97-AF65-F5344CB8AC3E}">
        <p14:creationId xmlns:p14="http://schemas.microsoft.com/office/powerpoint/2010/main" val="3776369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37818-9225-0754-6044-9D6CE36AB3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0FAD0-120E-0A11-3316-3929C76C695A}"/>
              </a:ext>
            </a:extLst>
          </p:cNvPr>
          <p:cNvSpPr>
            <a:spLocks noGrp="1"/>
          </p:cNvSpPr>
          <p:nvPr>
            <p:ph type="title"/>
          </p:nvPr>
        </p:nvSpPr>
        <p:spPr/>
        <p:txBody>
          <a:bodyPr/>
          <a:lstStyle/>
          <a:p>
            <a:r>
              <a:rPr lang="zh-CN" altLang="en-US" dirty="0"/>
              <a:t>基本检索</a:t>
            </a:r>
            <a:endParaRPr lang="en-US" dirty="0"/>
          </a:p>
        </p:txBody>
      </p:sp>
      <p:sp>
        <p:nvSpPr>
          <p:cNvPr id="3" name="Slide Number Placeholder 2">
            <a:extLst>
              <a:ext uri="{FF2B5EF4-FFF2-40B4-BE49-F238E27FC236}">
                <a16:creationId xmlns:a16="http://schemas.microsoft.com/office/drawing/2014/main" id="{2109D388-4FF6-BD57-4671-6B250CDCA18A}"/>
              </a:ext>
            </a:extLst>
          </p:cNvPr>
          <p:cNvSpPr>
            <a:spLocks noGrp="1"/>
          </p:cNvSpPr>
          <p:nvPr>
            <p:ph type="sldNum" sz="quarter" idx="11"/>
          </p:nvPr>
        </p:nvSpPr>
        <p:spPr/>
        <p:txBody>
          <a:bodyPr/>
          <a:lstStyle/>
          <a:p>
            <a:fld id="{F59CD943-D024-467A-B36E-F11E1285ED75}" type="slidenum">
              <a:rPr lang="en-GB" smtClean="0"/>
              <a:pPr/>
              <a:t>16</a:t>
            </a:fld>
            <a:endParaRPr lang="en-GB" dirty="0"/>
          </a:p>
        </p:txBody>
      </p:sp>
      <p:sp>
        <p:nvSpPr>
          <p:cNvPr id="4" name="Text Placeholder 3">
            <a:extLst>
              <a:ext uri="{FF2B5EF4-FFF2-40B4-BE49-F238E27FC236}">
                <a16:creationId xmlns:a16="http://schemas.microsoft.com/office/drawing/2014/main" id="{A8439CA2-4F2F-41A8-23D6-3C97BBFBC8CC}"/>
              </a:ext>
            </a:extLst>
          </p:cNvPr>
          <p:cNvSpPr>
            <a:spLocks noGrp="1"/>
          </p:cNvSpPr>
          <p:nvPr>
            <p:ph type="body" sz="quarter" idx="13"/>
          </p:nvPr>
        </p:nvSpPr>
        <p:spPr/>
        <p:txBody>
          <a:bodyPr/>
          <a:lstStyle/>
          <a:p>
            <a:endParaRPr lang="en-US"/>
          </a:p>
        </p:txBody>
      </p:sp>
      <p:sp>
        <p:nvSpPr>
          <p:cNvPr id="5" name="Text Placeholder 4">
            <a:extLst>
              <a:ext uri="{FF2B5EF4-FFF2-40B4-BE49-F238E27FC236}">
                <a16:creationId xmlns:a16="http://schemas.microsoft.com/office/drawing/2014/main" id="{599EC621-B687-A0FE-4809-27F343EFE5A8}"/>
              </a:ext>
            </a:extLst>
          </p:cNvPr>
          <p:cNvSpPr>
            <a:spLocks noGrp="1"/>
          </p:cNvSpPr>
          <p:nvPr>
            <p:ph type="body" sz="quarter" idx="14"/>
          </p:nvPr>
        </p:nvSpPr>
        <p:spPr/>
        <p:txBody>
          <a:bodyPr/>
          <a:lstStyle/>
          <a:p>
            <a:endParaRPr lang="en-US"/>
          </a:p>
        </p:txBody>
      </p:sp>
      <p:sp>
        <p:nvSpPr>
          <p:cNvPr id="6" name="Text Placeholder 5">
            <a:extLst>
              <a:ext uri="{FF2B5EF4-FFF2-40B4-BE49-F238E27FC236}">
                <a16:creationId xmlns:a16="http://schemas.microsoft.com/office/drawing/2014/main" id="{B9A37CBA-C00B-35DB-503A-98261435ED4C}"/>
              </a:ext>
            </a:extLst>
          </p:cNvPr>
          <p:cNvSpPr>
            <a:spLocks noGrp="1"/>
          </p:cNvSpPr>
          <p:nvPr>
            <p:ph type="body" sz="quarter" idx="15"/>
          </p:nvPr>
        </p:nvSpPr>
        <p:spPr/>
        <p:txBody>
          <a:bodyPr/>
          <a:lstStyle/>
          <a:p>
            <a:endParaRPr lang="en-US"/>
          </a:p>
        </p:txBody>
      </p:sp>
      <p:pic>
        <p:nvPicPr>
          <p:cNvPr id="8" name="Picture 7">
            <a:extLst>
              <a:ext uri="{FF2B5EF4-FFF2-40B4-BE49-F238E27FC236}">
                <a16:creationId xmlns:a16="http://schemas.microsoft.com/office/drawing/2014/main" id="{B8FF5E3E-1FB1-4058-0E79-79049D766EC5}"/>
              </a:ext>
            </a:extLst>
          </p:cNvPr>
          <p:cNvPicPr>
            <a:picLocks noChangeAspect="1"/>
          </p:cNvPicPr>
          <p:nvPr/>
        </p:nvPicPr>
        <p:blipFill>
          <a:blip r:embed="rId2"/>
          <a:srcRect t="3683"/>
          <a:stretch/>
        </p:blipFill>
        <p:spPr>
          <a:xfrm>
            <a:off x="0" y="893135"/>
            <a:ext cx="12192000" cy="5273375"/>
          </a:xfrm>
          <a:prstGeom prst="rect">
            <a:avLst/>
          </a:prstGeom>
        </p:spPr>
      </p:pic>
    </p:spTree>
    <p:extLst>
      <p:ext uri="{BB962C8B-B14F-4D97-AF65-F5344CB8AC3E}">
        <p14:creationId xmlns:p14="http://schemas.microsoft.com/office/powerpoint/2010/main" val="3638862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37FAB-4D08-D9A7-54FD-C446F3D41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B9FE11-767E-B003-AEDE-BF3A13A4F2F2}"/>
              </a:ext>
            </a:extLst>
          </p:cNvPr>
          <p:cNvSpPr>
            <a:spLocks noGrp="1"/>
          </p:cNvSpPr>
          <p:nvPr>
            <p:ph type="title"/>
          </p:nvPr>
        </p:nvSpPr>
        <p:spPr/>
        <p:txBody>
          <a:bodyPr/>
          <a:lstStyle/>
          <a:p>
            <a:r>
              <a:rPr lang="zh-CN" altLang="en-US" dirty="0"/>
              <a:t>基本检索</a:t>
            </a:r>
            <a:endParaRPr lang="en-US" dirty="0"/>
          </a:p>
        </p:txBody>
      </p:sp>
      <p:sp>
        <p:nvSpPr>
          <p:cNvPr id="3" name="Slide Number Placeholder 2">
            <a:extLst>
              <a:ext uri="{FF2B5EF4-FFF2-40B4-BE49-F238E27FC236}">
                <a16:creationId xmlns:a16="http://schemas.microsoft.com/office/drawing/2014/main" id="{6F65CF5D-1ABD-FD84-F3D9-9B9AEC2E07B8}"/>
              </a:ext>
            </a:extLst>
          </p:cNvPr>
          <p:cNvSpPr>
            <a:spLocks noGrp="1"/>
          </p:cNvSpPr>
          <p:nvPr>
            <p:ph type="sldNum" sz="quarter" idx="11"/>
          </p:nvPr>
        </p:nvSpPr>
        <p:spPr/>
        <p:txBody>
          <a:bodyPr/>
          <a:lstStyle/>
          <a:p>
            <a:fld id="{F59CD943-D024-467A-B36E-F11E1285ED75}" type="slidenum">
              <a:rPr lang="en-GB" smtClean="0"/>
              <a:pPr/>
              <a:t>17</a:t>
            </a:fld>
            <a:endParaRPr lang="en-GB" dirty="0"/>
          </a:p>
        </p:txBody>
      </p:sp>
      <p:sp>
        <p:nvSpPr>
          <p:cNvPr id="4" name="Text Placeholder 3">
            <a:extLst>
              <a:ext uri="{FF2B5EF4-FFF2-40B4-BE49-F238E27FC236}">
                <a16:creationId xmlns:a16="http://schemas.microsoft.com/office/drawing/2014/main" id="{D677DEC9-AA3C-E5E7-9C74-F829A85AC95A}"/>
              </a:ext>
            </a:extLst>
          </p:cNvPr>
          <p:cNvSpPr>
            <a:spLocks noGrp="1"/>
          </p:cNvSpPr>
          <p:nvPr>
            <p:ph type="body" sz="quarter" idx="13"/>
          </p:nvPr>
        </p:nvSpPr>
        <p:spPr/>
        <p:txBody>
          <a:bodyPr/>
          <a:lstStyle/>
          <a:p>
            <a:endParaRPr lang="en-US"/>
          </a:p>
        </p:txBody>
      </p:sp>
      <p:sp>
        <p:nvSpPr>
          <p:cNvPr id="5" name="Text Placeholder 4">
            <a:extLst>
              <a:ext uri="{FF2B5EF4-FFF2-40B4-BE49-F238E27FC236}">
                <a16:creationId xmlns:a16="http://schemas.microsoft.com/office/drawing/2014/main" id="{573AF5AD-6D8A-DE17-6224-72128EC0892C}"/>
              </a:ext>
            </a:extLst>
          </p:cNvPr>
          <p:cNvSpPr>
            <a:spLocks noGrp="1"/>
          </p:cNvSpPr>
          <p:nvPr>
            <p:ph type="body" sz="quarter" idx="14"/>
          </p:nvPr>
        </p:nvSpPr>
        <p:spPr/>
        <p:txBody>
          <a:bodyPr/>
          <a:lstStyle/>
          <a:p>
            <a:endParaRPr lang="en-US"/>
          </a:p>
        </p:txBody>
      </p:sp>
      <p:sp>
        <p:nvSpPr>
          <p:cNvPr id="6" name="Text Placeholder 5">
            <a:extLst>
              <a:ext uri="{FF2B5EF4-FFF2-40B4-BE49-F238E27FC236}">
                <a16:creationId xmlns:a16="http://schemas.microsoft.com/office/drawing/2014/main" id="{2F3C299D-59F5-1251-F2E2-A757A9DA420E}"/>
              </a:ext>
            </a:extLst>
          </p:cNvPr>
          <p:cNvSpPr>
            <a:spLocks noGrp="1"/>
          </p:cNvSpPr>
          <p:nvPr>
            <p:ph type="body" sz="quarter" idx="15"/>
          </p:nvPr>
        </p:nvSpPr>
        <p:spPr/>
        <p:txBody>
          <a:bodyPr/>
          <a:lstStyle/>
          <a:p>
            <a:endParaRPr lang="en-US"/>
          </a:p>
        </p:txBody>
      </p:sp>
      <p:pic>
        <p:nvPicPr>
          <p:cNvPr id="8" name="Picture 7">
            <a:extLst>
              <a:ext uri="{FF2B5EF4-FFF2-40B4-BE49-F238E27FC236}">
                <a16:creationId xmlns:a16="http://schemas.microsoft.com/office/drawing/2014/main" id="{E9407122-9D73-126E-907A-BAC05F7DD425}"/>
              </a:ext>
            </a:extLst>
          </p:cNvPr>
          <p:cNvPicPr>
            <a:picLocks noChangeAspect="1"/>
          </p:cNvPicPr>
          <p:nvPr/>
        </p:nvPicPr>
        <p:blipFill>
          <a:blip r:embed="rId2"/>
          <a:srcRect t="4105"/>
          <a:stretch/>
        </p:blipFill>
        <p:spPr>
          <a:xfrm>
            <a:off x="296196" y="1090825"/>
            <a:ext cx="11344940" cy="4885492"/>
          </a:xfrm>
          <a:prstGeom prst="rect">
            <a:avLst/>
          </a:prstGeom>
        </p:spPr>
      </p:pic>
    </p:spTree>
    <p:extLst>
      <p:ext uri="{BB962C8B-B14F-4D97-AF65-F5344CB8AC3E}">
        <p14:creationId xmlns:p14="http://schemas.microsoft.com/office/powerpoint/2010/main" val="4245228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13324-A2DD-8E3F-2C7D-C0E6AA1B2A6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38E0C16-49DE-B00E-BF3A-C13DF3072106}"/>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800541BD-15DD-3426-6F28-0C9520AEBB1D}"/>
              </a:ext>
            </a:extLst>
          </p:cNvPr>
          <p:cNvSpPr>
            <a:spLocks noGrp="1"/>
          </p:cNvSpPr>
          <p:nvPr>
            <p:ph type="sldNum" sz="quarter" idx="11"/>
          </p:nvPr>
        </p:nvSpPr>
        <p:spPr/>
        <p:txBody>
          <a:bodyPr/>
          <a:lstStyle/>
          <a:p>
            <a:fld id="{F59CD943-D024-467A-B36E-F11E1285ED75}" type="slidenum">
              <a:rPr lang="en-GB" smtClean="0"/>
              <a:pPr/>
              <a:t>18</a:t>
            </a:fld>
            <a:endParaRPr lang="en-GB" dirty="0"/>
          </a:p>
        </p:txBody>
      </p:sp>
      <p:sp>
        <p:nvSpPr>
          <p:cNvPr id="2" name="Title 3">
            <a:extLst>
              <a:ext uri="{FF2B5EF4-FFF2-40B4-BE49-F238E27FC236}">
                <a16:creationId xmlns:a16="http://schemas.microsoft.com/office/drawing/2014/main" id="{BC866F15-7B3E-44CD-972B-C7B0A7484C17}"/>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5" name="Picture 4">
            <a:extLst>
              <a:ext uri="{FF2B5EF4-FFF2-40B4-BE49-F238E27FC236}">
                <a16:creationId xmlns:a16="http://schemas.microsoft.com/office/drawing/2014/main" id="{2C3C6AB3-35F7-6346-801E-87A0C4A7F53D}"/>
              </a:ext>
            </a:extLst>
          </p:cNvPr>
          <p:cNvPicPr>
            <a:picLocks noChangeAspect="1"/>
          </p:cNvPicPr>
          <p:nvPr/>
        </p:nvPicPr>
        <p:blipFill>
          <a:blip r:embed="rId3"/>
          <a:srcRect t="2663"/>
          <a:stretch/>
        </p:blipFill>
        <p:spPr>
          <a:xfrm>
            <a:off x="460647" y="1063256"/>
            <a:ext cx="11153553" cy="4864546"/>
          </a:xfrm>
          <a:prstGeom prst="rect">
            <a:avLst/>
          </a:prstGeom>
        </p:spPr>
      </p:pic>
      <p:sp>
        <p:nvSpPr>
          <p:cNvPr id="8" name="Rectangle: Rounded Corners 7">
            <a:extLst>
              <a:ext uri="{FF2B5EF4-FFF2-40B4-BE49-F238E27FC236}">
                <a16:creationId xmlns:a16="http://schemas.microsoft.com/office/drawing/2014/main" id="{6C9B2E81-9D79-2532-75E7-C1B4A1835DCA}"/>
              </a:ext>
            </a:extLst>
          </p:cNvPr>
          <p:cNvSpPr/>
          <p:nvPr/>
        </p:nvSpPr>
        <p:spPr>
          <a:xfrm>
            <a:off x="550863" y="3429000"/>
            <a:ext cx="2649537" cy="1695893"/>
          </a:xfrm>
          <a:prstGeom prst="roundRect">
            <a:avLst/>
          </a:prstGeom>
          <a:noFill/>
          <a:ln w="57150">
            <a:solidFill>
              <a:srgbClr val="FF0000"/>
            </a:solidFill>
          </a:ln>
        </p:spPr>
        <p:txBody>
          <a:bodyPr wrap="square" rtlCol="0" anchor="ctr">
            <a:noAutofit/>
          </a:bodyPr>
          <a:lstStyle/>
          <a:p>
            <a:pPr algn="l"/>
            <a:endParaRPr lang="en-US">
              <a:solidFill>
                <a:schemeClr val="tx1"/>
              </a:solidFill>
            </a:endParaRPr>
          </a:p>
        </p:txBody>
      </p:sp>
    </p:spTree>
    <p:custDataLst>
      <p:tags r:id="rId1"/>
    </p:custDataLst>
    <p:extLst>
      <p:ext uri="{BB962C8B-B14F-4D97-AF65-F5344CB8AC3E}">
        <p14:creationId xmlns:p14="http://schemas.microsoft.com/office/powerpoint/2010/main" val="2868398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153689-07F9-CDF3-DAEB-BACE732884C7}"/>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F7A2AA6A-2181-15DA-0F88-81BF625E33BD}"/>
              </a:ext>
            </a:extLst>
          </p:cNvPr>
          <p:cNvSpPr>
            <a:spLocks noGrp="1"/>
          </p:cNvSpPr>
          <p:nvPr>
            <p:ph type="sldNum" sz="quarter" idx="11"/>
          </p:nvPr>
        </p:nvSpPr>
        <p:spPr/>
        <p:txBody>
          <a:bodyPr/>
          <a:lstStyle/>
          <a:p>
            <a:fld id="{F59CD943-D024-467A-B36E-F11E1285ED75}" type="slidenum">
              <a:rPr lang="en-GB" smtClean="0"/>
              <a:pPr/>
              <a:t>19</a:t>
            </a:fld>
            <a:endParaRPr lang="en-GB" dirty="0"/>
          </a:p>
        </p:txBody>
      </p:sp>
      <p:sp>
        <p:nvSpPr>
          <p:cNvPr id="8" name="Title 4">
            <a:extLst>
              <a:ext uri="{FF2B5EF4-FFF2-40B4-BE49-F238E27FC236}">
                <a16:creationId xmlns:a16="http://schemas.microsoft.com/office/drawing/2014/main" id="{9A394077-FAA6-8059-386F-8CE09C0E0E95}"/>
              </a:ext>
            </a:extLst>
          </p:cNvPr>
          <p:cNvSpPr>
            <a:spLocks noGrp="1"/>
          </p:cNvSpPr>
          <p:nvPr>
            <p:ph type="title"/>
          </p:nvPr>
        </p:nvSpPr>
        <p:spPr>
          <a:xfrm>
            <a:off x="581401" y="496053"/>
            <a:ext cx="11971336" cy="634104"/>
          </a:xfrm>
        </p:spPr>
        <p:txBody>
          <a:bodyPr/>
          <a:lstStyle/>
          <a:p>
            <a:r>
              <a:rPr lang="zh-CN" altLang="en-US" dirty="0"/>
              <a:t>掌握研究现状</a:t>
            </a:r>
            <a:r>
              <a:rPr lang="en-US" altLang="zh-CN" dirty="0"/>
              <a:t> </a:t>
            </a:r>
            <a:endParaRPr lang="en-US" dirty="0"/>
          </a:p>
        </p:txBody>
      </p:sp>
      <p:sp>
        <p:nvSpPr>
          <p:cNvPr id="9" name="TextBox 3">
            <a:extLst>
              <a:ext uri="{FF2B5EF4-FFF2-40B4-BE49-F238E27FC236}">
                <a16:creationId xmlns:a16="http://schemas.microsoft.com/office/drawing/2014/main" id="{FA353EDD-618A-F053-E96A-D95D6D2135E8}"/>
              </a:ext>
            </a:extLst>
          </p:cNvPr>
          <p:cNvSpPr txBox="1"/>
          <p:nvPr/>
        </p:nvSpPr>
        <p:spPr>
          <a:xfrm>
            <a:off x="719192" y="1130157"/>
            <a:ext cx="10027578" cy="3673570"/>
          </a:xfrm>
          <a:prstGeom prst="rect">
            <a:avLst/>
          </a:prstGeom>
          <a:noFill/>
          <a:ln>
            <a:noFill/>
          </a:ln>
        </p:spPr>
        <p:txBody>
          <a:bodyPr wrap="square">
            <a:spAutoFit/>
          </a:bodyPr>
          <a:lstStyle/>
          <a:p>
            <a:pPr>
              <a:lnSpc>
                <a:spcPct val="200000"/>
              </a:lnSpc>
            </a:pPr>
            <a:r>
              <a:rPr lang="zh-CN" altLang="en-US" sz="2400" dirty="0">
                <a:latin typeface="+mn-ea"/>
              </a:rPr>
              <a:t>开题前，通过 </a:t>
            </a:r>
            <a:r>
              <a:rPr lang="en-US" altLang="zh-CN" sz="2400" dirty="0">
                <a:solidFill>
                  <a:srgbClr val="FF0000"/>
                </a:solidFill>
                <a:latin typeface="+mn-ea"/>
              </a:rPr>
              <a:t>PQDT Global </a:t>
            </a:r>
            <a:r>
              <a:rPr lang="zh-CN" altLang="en-US" sz="2400" dirty="0">
                <a:latin typeface="+mn-ea"/>
              </a:rPr>
              <a:t>数据库，针对性收集了全球 </a:t>
            </a:r>
            <a:r>
              <a:rPr lang="zh-CN" altLang="en-US" sz="2400" dirty="0">
                <a:solidFill>
                  <a:srgbClr val="FF0000"/>
                </a:solidFill>
                <a:latin typeface="+mn-ea"/>
              </a:rPr>
              <a:t>博硕士论文 </a:t>
            </a:r>
            <a:r>
              <a:rPr lang="zh-CN" altLang="en-US" sz="2400" dirty="0">
                <a:latin typeface="+mn-ea"/>
              </a:rPr>
              <a:t>类型文献，阅读了</a:t>
            </a:r>
            <a:r>
              <a:rPr lang="zh-CN" altLang="en-US" sz="2400" dirty="0">
                <a:solidFill>
                  <a:srgbClr val="FF0000"/>
                </a:solidFill>
                <a:latin typeface="+mn-ea"/>
              </a:rPr>
              <a:t>原油开采对环境的影响</a:t>
            </a:r>
            <a:r>
              <a:rPr lang="zh-CN" altLang="en-US" sz="2400" dirty="0">
                <a:latin typeface="+mn-ea"/>
              </a:rPr>
              <a:t>相关的文献内容，通过文献检索和分析，梳理研究脉络，</a:t>
            </a:r>
            <a:r>
              <a:rPr lang="zh-CN" altLang="en-US" sz="2400" dirty="0">
                <a:solidFill>
                  <a:srgbClr val="FF0000"/>
                </a:solidFill>
                <a:latin typeface="+mn-ea"/>
              </a:rPr>
              <a:t> </a:t>
            </a:r>
            <a:r>
              <a:rPr lang="en-US" altLang="zh-CN" sz="2400" dirty="0">
                <a:solidFill>
                  <a:srgbClr val="FF0000"/>
                </a:solidFill>
                <a:latin typeface="+mn-ea"/>
              </a:rPr>
              <a:t>1936</a:t>
            </a:r>
            <a:r>
              <a:rPr lang="zh-CN" altLang="en-US" sz="2400" dirty="0">
                <a:latin typeface="+mn-ea"/>
              </a:rPr>
              <a:t>年来自</a:t>
            </a:r>
            <a:r>
              <a:rPr lang="zh-CN" altLang="en-US" sz="2400" dirty="0">
                <a:solidFill>
                  <a:srgbClr val="FF0000"/>
                </a:solidFill>
              </a:rPr>
              <a:t>南加利福尼亚大学</a:t>
            </a:r>
            <a:r>
              <a:rPr lang="zh-CN" altLang="en-US" sz="2400" dirty="0"/>
              <a:t>的</a:t>
            </a:r>
            <a:r>
              <a:rPr lang="en-US" altLang="zh-CN" sz="2400" dirty="0">
                <a:solidFill>
                  <a:srgbClr val="FF0000"/>
                </a:solidFill>
                <a:latin typeface="+mn-ea"/>
              </a:rPr>
              <a:t>Noble, Annie Rose.</a:t>
            </a:r>
            <a:r>
              <a:rPr lang="zh-CN" altLang="en-US" sz="2400" dirty="0">
                <a:latin typeface="+mn-ea"/>
              </a:rPr>
              <a:t>针对该课题开展了早期的研究</a:t>
            </a:r>
            <a:r>
              <a:rPr lang="zh-CN" altLang="en-US" sz="2400" dirty="0">
                <a:solidFill>
                  <a:srgbClr val="FF0000"/>
                </a:solidFill>
                <a:latin typeface="+mn-ea"/>
              </a:rPr>
              <a:t> </a:t>
            </a:r>
            <a:r>
              <a:rPr lang="zh-CN" altLang="en-US" sz="2400" dirty="0">
                <a:latin typeface="+mn-ea"/>
              </a:rPr>
              <a:t>， 该课题研究和</a:t>
            </a:r>
            <a:r>
              <a:rPr lang="zh-CN" altLang="en-US" sz="2400" dirty="0">
                <a:solidFill>
                  <a:srgbClr val="FF0000"/>
                </a:solidFill>
                <a:latin typeface="+mn-ea"/>
              </a:rPr>
              <a:t>（            ）</a:t>
            </a:r>
            <a:r>
              <a:rPr lang="zh-CN" altLang="en-US" sz="2400" dirty="0">
                <a:latin typeface="+mn-ea"/>
              </a:rPr>
              <a:t>学科有交叉研究的可能性。主要发文高校有</a:t>
            </a:r>
            <a:r>
              <a:rPr lang="zh-CN" altLang="en-US" sz="2400" dirty="0">
                <a:solidFill>
                  <a:srgbClr val="FF0000"/>
                </a:solidFill>
                <a:latin typeface="+mn-ea"/>
              </a:rPr>
              <a:t>（                ）</a:t>
            </a:r>
            <a:r>
              <a:rPr lang="zh-CN" altLang="en-US" sz="2400" dirty="0">
                <a:latin typeface="+mn-ea"/>
              </a:rPr>
              <a:t>等。</a:t>
            </a:r>
            <a:endParaRPr lang="en-US" altLang="zh-CN" sz="2400" dirty="0">
              <a:latin typeface="+mn-ea"/>
            </a:endParaRPr>
          </a:p>
        </p:txBody>
      </p:sp>
    </p:spTree>
    <p:custDataLst>
      <p:tags r:id="rId1"/>
    </p:custDataLst>
    <p:extLst>
      <p:ext uri="{BB962C8B-B14F-4D97-AF65-F5344CB8AC3E}">
        <p14:creationId xmlns:p14="http://schemas.microsoft.com/office/powerpoint/2010/main" val="3320031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20</a:t>
            </a:fld>
            <a:endParaRPr lang="en-GB" dirty="0"/>
          </a:p>
        </p:txBody>
      </p:sp>
      <p:sp>
        <p:nvSpPr>
          <p:cNvPr id="2" name="Title 3">
            <a:extLst>
              <a:ext uri="{FF2B5EF4-FFF2-40B4-BE49-F238E27FC236}">
                <a16:creationId xmlns:a16="http://schemas.microsoft.com/office/drawing/2014/main" id="{425884A5-5512-E58B-3C50-3E0DF1C9C95E}"/>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5" name="Picture 4">
            <a:extLst>
              <a:ext uri="{FF2B5EF4-FFF2-40B4-BE49-F238E27FC236}">
                <a16:creationId xmlns:a16="http://schemas.microsoft.com/office/drawing/2014/main" id="{5200BAB0-3305-FC32-B1A5-FD61B89454DC}"/>
              </a:ext>
            </a:extLst>
          </p:cNvPr>
          <p:cNvPicPr>
            <a:picLocks noChangeAspect="1"/>
          </p:cNvPicPr>
          <p:nvPr/>
        </p:nvPicPr>
        <p:blipFill>
          <a:blip r:embed="rId3"/>
          <a:stretch>
            <a:fillRect/>
          </a:stretch>
        </p:blipFill>
        <p:spPr>
          <a:xfrm>
            <a:off x="0" y="691489"/>
            <a:ext cx="12192000" cy="5475021"/>
          </a:xfrm>
          <a:prstGeom prst="rect">
            <a:avLst/>
          </a:prstGeom>
        </p:spPr>
      </p:pic>
    </p:spTree>
    <p:custDataLst>
      <p:tags r:id="rId1"/>
    </p:custDataLst>
    <p:extLst>
      <p:ext uri="{BB962C8B-B14F-4D97-AF65-F5344CB8AC3E}">
        <p14:creationId xmlns:p14="http://schemas.microsoft.com/office/powerpoint/2010/main" val="4198273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21</a:t>
            </a:fld>
            <a:endParaRPr lang="en-GB" dirty="0"/>
          </a:p>
        </p:txBody>
      </p:sp>
      <p:sp>
        <p:nvSpPr>
          <p:cNvPr id="2" name="Title 3">
            <a:extLst>
              <a:ext uri="{FF2B5EF4-FFF2-40B4-BE49-F238E27FC236}">
                <a16:creationId xmlns:a16="http://schemas.microsoft.com/office/drawing/2014/main" id="{425884A5-5512-E58B-3C50-3E0DF1C9C95E}"/>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5" name="Picture 4">
            <a:extLst>
              <a:ext uri="{FF2B5EF4-FFF2-40B4-BE49-F238E27FC236}">
                <a16:creationId xmlns:a16="http://schemas.microsoft.com/office/drawing/2014/main" id="{961E4783-9E14-044D-1023-189CA09C93C1}"/>
              </a:ext>
            </a:extLst>
          </p:cNvPr>
          <p:cNvPicPr>
            <a:picLocks noChangeAspect="1"/>
          </p:cNvPicPr>
          <p:nvPr/>
        </p:nvPicPr>
        <p:blipFill>
          <a:blip r:embed="rId3"/>
          <a:stretch>
            <a:fillRect/>
          </a:stretch>
        </p:blipFill>
        <p:spPr>
          <a:xfrm>
            <a:off x="460647" y="957607"/>
            <a:ext cx="11153553" cy="4942785"/>
          </a:xfrm>
          <a:prstGeom prst="rect">
            <a:avLst/>
          </a:prstGeom>
        </p:spPr>
      </p:pic>
    </p:spTree>
    <p:custDataLst>
      <p:tags r:id="rId1"/>
    </p:custDataLst>
    <p:extLst>
      <p:ext uri="{BB962C8B-B14F-4D97-AF65-F5344CB8AC3E}">
        <p14:creationId xmlns:p14="http://schemas.microsoft.com/office/powerpoint/2010/main" val="1294164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CDAFD-6460-43BE-F0B2-BF74968D9427}"/>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5E04F277-A5E1-5355-1496-6FD851348230}"/>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3355180D-DB8A-10F6-5CB9-A8411A89C13E}"/>
              </a:ext>
            </a:extLst>
          </p:cNvPr>
          <p:cNvSpPr>
            <a:spLocks noGrp="1"/>
          </p:cNvSpPr>
          <p:nvPr>
            <p:ph type="sldNum" sz="quarter" idx="11"/>
          </p:nvPr>
        </p:nvSpPr>
        <p:spPr/>
        <p:txBody>
          <a:bodyPr/>
          <a:lstStyle/>
          <a:p>
            <a:fld id="{F59CD943-D024-467A-B36E-F11E1285ED75}" type="slidenum">
              <a:rPr lang="en-GB" smtClean="0"/>
              <a:pPr/>
              <a:t>22</a:t>
            </a:fld>
            <a:endParaRPr lang="en-GB" dirty="0"/>
          </a:p>
        </p:txBody>
      </p:sp>
      <p:sp>
        <p:nvSpPr>
          <p:cNvPr id="8" name="Title 4">
            <a:extLst>
              <a:ext uri="{FF2B5EF4-FFF2-40B4-BE49-F238E27FC236}">
                <a16:creationId xmlns:a16="http://schemas.microsoft.com/office/drawing/2014/main" id="{F86F4123-8125-59C0-5110-D9F1F6FC8523}"/>
              </a:ext>
            </a:extLst>
          </p:cNvPr>
          <p:cNvSpPr>
            <a:spLocks noGrp="1"/>
          </p:cNvSpPr>
          <p:nvPr>
            <p:ph type="title"/>
          </p:nvPr>
        </p:nvSpPr>
        <p:spPr>
          <a:xfrm>
            <a:off x="581401" y="496053"/>
            <a:ext cx="11971336" cy="634104"/>
          </a:xfrm>
        </p:spPr>
        <p:txBody>
          <a:bodyPr/>
          <a:lstStyle/>
          <a:p>
            <a:r>
              <a:rPr lang="zh-CN" altLang="en-US" dirty="0"/>
              <a:t>掌握研究现状</a:t>
            </a:r>
            <a:r>
              <a:rPr lang="en-US" altLang="zh-CN" dirty="0"/>
              <a:t> </a:t>
            </a:r>
            <a:endParaRPr lang="en-US" dirty="0"/>
          </a:p>
        </p:txBody>
      </p:sp>
      <p:sp>
        <p:nvSpPr>
          <p:cNvPr id="9" name="TextBox 3">
            <a:extLst>
              <a:ext uri="{FF2B5EF4-FFF2-40B4-BE49-F238E27FC236}">
                <a16:creationId xmlns:a16="http://schemas.microsoft.com/office/drawing/2014/main" id="{20E1BCD5-1C36-7521-70A5-1E1D71B5B1CD}"/>
              </a:ext>
            </a:extLst>
          </p:cNvPr>
          <p:cNvSpPr txBox="1"/>
          <p:nvPr/>
        </p:nvSpPr>
        <p:spPr>
          <a:xfrm>
            <a:off x="719192" y="1130157"/>
            <a:ext cx="10027578" cy="3673570"/>
          </a:xfrm>
          <a:prstGeom prst="rect">
            <a:avLst/>
          </a:prstGeom>
          <a:noFill/>
          <a:ln>
            <a:noFill/>
          </a:ln>
        </p:spPr>
        <p:txBody>
          <a:bodyPr wrap="square">
            <a:spAutoFit/>
          </a:bodyPr>
          <a:lstStyle/>
          <a:p>
            <a:pPr>
              <a:lnSpc>
                <a:spcPct val="200000"/>
              </a:lnSpc>
            </a:pPr>
            <a:r>
              <a:rPr lang="zh-CN" altLang="en-US" sz="2400" dirty="0">
                <a:latin typeface="+mn-ea"/>
              </a:rPr>
              <a:t>开题前，通过 </a:t>
            </a:r>
            <a:r>
              <a:rPr lang="en-US" altLang="zh-CN" sz="2400" dirty="0">
                <a:solidFill>
                  <a:srgbClr val="FF0000"/>
                </a:solidFill>
                <a:latin typeface="+mn-ea"/>
              </a:rPr>
              <a:t>PQDT Global </a:t>
            </a:r>
            <a:r>
              <a:rPr lang="zh-CN" altLang="en-US" sz="2400" dirty="0">
                <a:latin typeface="+mn-ea"/>
              </a:rPr>
              <a:t>数据库，针对性收集了全球 </a:t>
            </a:r>
            <a:r>
              <a:rPr lang="zh-CN" altLang="en-US" sz="2400" dirty="0">
                <a:solidFill>
                  <a:srgbClr val="FF0000"/>
                </a:solidFill>
                <a:latin typeface="+mn-ea"/>
              </a:rPr>
              <a:t>博硕士论文 </a:t>
            </a:r>
            <a:r>
              <a:rPr lang="zh-CN" altLang="en-US" sz="2400" dirty="0">
                <a:latin typeface="+mn-ea"/>
              </a:rPr>
              <a:t>类型文献，阅读了</a:t>
            </a:r>
            <a:r>
              <a:rPr lang="zh-CN" altLang="en-US" sz="2400" dirty="0">
                <a:solidFill>
                  <a:srgbClr val="FF0000"/>
                </a:solidFill>
                <a:latin typeface="+mn-ea"/>
              </a:rPr>
              <a:t>原油开采对环境的影响</a:t>
            </a:r>
            <a:r>
              <a:rPr lang="zh-CN" altLang="en-US" sz="2400" dirty="0">
                <a:latin typeface="+mn-ea"/>
              </a:rPr>
              <a:t>相关的文献内容，通过文献检索和分析，梳理研究脉络，</a:t>
            </a:r>
            <a:r>
              <a:rPr lang="zh-CN" altLang="en-US" sz="2400" dirty="0">
                <a:solidFill>
                  <a:srgbClr val="FF0000"/>
                </a:solidFill>
                <a:latin typeface="+mn-ea"/>
              </a:rPr>
              <a:t> </a:t>
            </a:r>
            <a:r>
              <a:rPr lang="en-US" altLang="zh-CN" sz="2400" dirty="0">
                <a:solidFill>
                  <a:srgbClr val="FF0000"/>
                </a:solidFill>
                <a:latin typeface="+mn-ea"/>
              </a:rPr>
              <a:t>1936</a:t>
            </a:r>
            <a:r>
              <a:rPr lang="zh-CN" altLang="en-US" sz="2400" dirty="0">
                <a:latin typeface="+mn-ea"/>
              </a:rPr>
              <a:t>年来自</a:t>
            </a:r>
            <a:r>
              <a:rPr lang="zh-CN" altLang="en-US" sz="2400" dirty="0">
                <a:solidFill>
                  <a:srgbClr val="FF0000"/>
                </a:solidFill>
              </a:rPr>
              <a:t>南加利福尼亚大学</a:t>
            </a:r>
            <a:r>
              <a:rPr lang="zh-CN" altLang="en-US" sz="2400" dirty="0"/>
              <a:t>的</a:t>
            </a:r>
            <a:r>
              <a:rPr lang="en-US" altLang="zh-CN" sz="2400" dirty="0">
                <a:solidFill>
                  <a:srgbClr val="FF0000"/>
                </a:solidFill>
                <a:latin typeface="+mn-ea"/>
              </a:rPr>
              <a:t>Noble, Annie Rose.</a:t>
            </a:r>
            <a:r>
              <a:rPr lang="zh-CN" altLang="en-US" sz="2400" dirty="0">
                <a:latin typeface="+mn-ea"/>
              </a:rPr>
              <a:t>针对该课题开展了早期的研究</a:t>
            </a:r>
            <a:r>
              <a:rPr lang="zh-CN" altLang="en-US" sz="2400" dirty="0">
                <a:solidFill>
                  <a:srgbClr val="FF0000"/>
                </a:solidFill>
                <a:latin typeface="+mn-ea"/>
              </a:rPr>
              <a:t> </a:t>
            </a:r>
            <a:r>
              <a:rPr lang="zh-CN" altLang="en-US" sz="2400" dirty="0">
                <a:latin typeface="+mn-ea"/>
              </a:rPr>
              <a:t>， 该课题研究和</a:t>
            </a:r>
            <a:r>
              <a:rPr lang="zh-CN" altLang="en-US" sz="2400" dirty="0">
                <a:solidFill>
                  <a:srgbClr val="FF0000"/>
                </a:solidFill>
                <a:latin typeface="+mn-ea"/>
              </a:rPr>
              <a:t>环境学、化学、食品科学</a:t>
            </a:r>
            <a:r>
              <a:rPr lang="zh-CN" altLang="en-US" sz="2400" dirty="0">
                <a:latin typeface="+mn-ea"/>
              </a:rPr>
              <a:t>有交叉研究的可能性。主要发文高校有</a:t>
            </a:r>
            <a:r>
              <a:rPr lang="zh-CN" altLang="en-US" sz="2400" dirty="0">
                <a:solidFill>
                  <a:srgbClr val="FF0000"/>
                </a:solidFill>
                <a:latin typeface="+mn-ea"/>
              </a:rPr>
              <a:t>（                ）</a:t>
            </a:r>
            <a:r>
              <a:rPr lang="zh-CN" altLang="en-US" sz="2400" dirty="0">
                <a:latin typeface="+mn-ea"/>
              </a:rPr>
              <a:t>等。</a:t>
            </a:r>
            <a:endParaRPr lang="en-US" altLang="zh-CN" sz="2400" dirty="0">
              <a:latin typeface="+mn-ea"/>
            </a:endParaRPr>
          </a:p>
        </p:txBody>
      </p:sp>
    </p:spTree>
    <p:custDataLst>
      <p:tags r:id="rId1"/>
    </p:custDataLst>
    <p:extLst>
      <p:ext uri="{BB962C8B-B14F-4D97-AF65-F5344CB8AC3E}">
        <p14:creationId xmlns:p14="http://schemas.microsoft.com/office/powerpoint/2010/main" val="3715478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4A6A8-A6BB-5E6D-198B-D105056D1C43}"/>
              </a:ext>
            </a:extLst>
          </p:cNvPr>
          <p:cNvSpPr>
            <a:spLocks noGrp="1"/>
          </p:cNvSpPr>
          <p:nvPr>
            <p:ph type="title"/>
          </p:nvPr>
        </p:nvSpPr>
        <p:spPr/>
        <p:txBody>
          <a:bodyPr/>
          <a:lstStyle/>
          <a:p>
            <a:r>
              <a:rPr lang="en-US" altLang="zh-CN" dirty="0"/>
              <a:t>PQDT Global</a:t>
            </a:r>
            <a:endParaRPr lang="en-US" dirty="0"/>
          </a:p>
        </p:txBody>
      </p:sp>
      <p:sp>
        <p:nvSpPr>
          <p:cNvPr id="3" name="Slide Number Placeholder 2">
            <a:extLst>
              <a:ext uri="{FF2B5EF4-FFF2-40B4-BE49-F238E27FC236}">
                <a16:creationId xmlns:a16="http://schemas.microsoft.com/office/drawing/2014/main" id="{C6362256-4E09-E941-E3E2-3CF8A4B2DA79}"/>
              </a:ext>
            </a:extLst>
          </p:cNvPr>
          <p:cNvSpPr>
            <a:spLocks noGrp="1"/>
          </p:cNvSpPr>
          <p:nvPr>
            <p:ph type="sldNum" sz="quarter" idx="11"/>
          </p:nvPr>
        </p:nvSpPr>
        <p:spPr/>
        <p:txBody>
          <a:bodyPr/>
          <a:lstStyle/>
          <a:p>
            <a:fld id="{F59CD943-D024-467A-B36E-F11E1285ED75}" type="slidenum">
              <a:rPr lang="en-GB" smtClean="0"/>
              <a:pPr/>
              <a:t>23</a:t>
            </a:fld>
            <a:endParaRPr lang="en-GB" dirty="0"/>
          </a:p>
        </p:txBody>
      </p:sp>
      <p:sp>
        <p:nvSpPr>
          <p:cNvPr id="4" name="Text Placeholder 3">
            <a:extLst>
              <a:ext uri="{FF2B5EF4-FFF2-40B4-BE49-F238E27FC236}">
                <a16:creationId xmlns:a16="http://schemas.microsoft.com/office/drawing/2014/main" id="{B6C9F02F-91B8-E7BF-318E-571C3E903677}"/>
              </a:ext>
            </a:extLst>
          </p:cNvPr>
          <p:cNvSpPr>
            <a:spLocks noGrp="1"/>
          </p:cNvSpPr>
          <p:nvPr>
            <p:ph type="body" sz="quarter" idx="13"/>
          </p:nvPr>
        </p:nvSpPr>
        <p:spPr/>
        <p:txBody>
          <a:bodyPr/>
          <a:lstStyle/>
          <a:p>
            <a:endParaRPr lang="en-US"/>
          </a:p>
        </p:txBody>
      </p:sp>
      <p:sp>
        <p:nvSpPr>
          <p:cNvPr id="5" name="Text Placeholder 4">
            <a:extLst>
              <a:ext uri="{FF2B5EF4-FFF2-40B4-BE49-F238E27FC236}">
                <a16:creationId xmlns:a16="http://schemas.microsoft.com/office/drawing/2014/main" id="{DCE86CEA-33A5-7B1C-924D-E5F8B0D243E2}"/>
              </a:ext>
            </a:extLst>
          </p:cNvPr>
          <p:cNvSpPr>
            <a:spLocks noGrp="1"/>
          </p:cNvSpPr>
          <p:nvPr>
            <p:ph type="body" sz="quarter" idx="14"/>
          </p:nvPr>
        </p:nvSpPr>
        <p:spPr/>
        <p:txBody>
          <a:bodyPr/>
          <a:lstStyle/>
          <a:p>
            <a:endParaRPr lang="en-US"/>
          </a:p>
        </p:txBody>
      </p:sp>
      <p:sp>
        <p:nvSpPr>
          <p:cNvPr id="6" name="Text Placeholder 5">
            <a:extLst>
              <a:ext uri="{FF2B5EF4-FFF2-40B4-BE49-F238E27FC236}">
                <a16:creationId xmlns:a16="http://schemas.microsoft.com/office/drawing/2014/main" id="{8CB0271A-22A2-3029-611A-59B3D2D1D0AC}"/>
              </a:ext>
            </a:extLst>
          </p:cNvPr>
          <p:cNvSpPr>
            <a:spLocks noGrp="1"/>
          </p:cNvSpPr>
          <p:nvPr>
            <p:ph type="body" sz="quarter" idx="15"/>
          </p:nvPr>
        </p:nvSpPr>
        <p:spPr/>
        <p:txBody>
          <a:bodyPr/>
          <a:lstStyle/>
          <a:p>
            <a:endParaRPr lang="en-US"/>
          </a:p>
        </p:txBody>
      </p:sp>
      <p:pic>
        <p:nvPicPr>
          <p:cNvPr id="9" name="Picture 8">
            <a:extLst>
              <a:ext uri="{FF2B5EF4-FFF2-40B4-BE49-F238E27FC236}">
                <a16:creationId xmlns:a16="http://schemas.microsoft.com/office/drawing/2014/main" id="{CAE75BD9-A5E1-CE29-EA4D-DB2A6CE97400}"/>
              </a:ext>
            </a:extLst>
          </p:cNvPr>
          <p:cNvPicPr>
            <a:picLocks noChangeAspect="1"/>
          </p:cNvPicPr>
          <p:nvPr/>
        </p:nvPicPr>
        <p:blipFill>
          <a:blip r:embed="rId2"/>
          <a:stretch>
            <a:fillRect/>
          </a:stretch>
        </p:blipFill>
        <p:spPr>
          <a:xfrm>
            <a:off x="0" y="691489"/>
            <a:ext cx="12192000" cy="5475021"/>
          </a:xfrm>
          <a:prstGeom prst="rect">
            <a:avLst/>
          </a:prstGeom>
        </p:spPr>
      </p:pic>
    </p:spTree>
    <p:extLst>
      <p:ext uri="{BB962C8B-B14F-4D97-AF65-F5344CB8AC3E}">
        <p14:creationId xmlns:p14="http://schemas.microsoft.com/office/powerpoint/2010/main" val="1062614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24</a:t>
            </a:fld>
            <a:endParaRPr lang="en-GB" dirty="0"/>
          </a:p>
        </p:txBody>
      </p:sp>
      <p:sp>
        <p:nvSpPr>
          <p:cNvPr id="2" name="Title 3">
            <a:extLst>
              <a:ext uri="{FF2B5EF4-FFF2-40B4-BE49-F238E27FC236}">
                <a16:creationId xmlns:a16="http://schemas.microsoft.com/office/drawing/2014/main" id="{425884A5-5512-E58B-3C50-3E0DF1C9C95E}"/>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4" name="Picture 3">
            <a:extLst>
              <a:ext uri="{FF2B5EF4-FFF2-40B4-BE49-F238E27FC236}">
                <a16:creationId xmlns:a16="http://schemas.microsoft.com/office/drawing/2014/main" id="{55DE0BFB-003A-0FE9-BBDE-18C866039859}"/>
              </a:ext>
            </a:extLst>
          </p:cNvPr>
          <p:cNvPicPr>
            <a:picLocks noChangeAspect="1"/>
          </p:cNvPicPr>
          <p:nvPr/>
        </p:nvPicPr>
        <p:blipFill>
          <a:blip r:embed="rId3"/>
          <a:stretch>
            <a:fillRect/>
          </a:stretch>
        </p:blipFill>
        <p:spPr>
          <a:xfrm>
            <a:off x="0" y="727509"/>
            <a:ext cx="12192000" cy="5402981"/>
          </a:xfrm>
          <a:prstGeom prst="rect">
            <a:avLst/>
          </a:prstGeom>
        </p:spPr>
      </p:pic>
    </p:spTree>
    <p:custDataLst>
      <p:tags r:id="rId1"/>
    </p:custDataLst>
    <p:extLst>
      <p:ext uri="{BB962C8B-B14F-4D97-AF65-F5344CB8AC3E}">
        <p14:creationId xmlns:p14="http://schemas.microsoft.com/office/powerpoint/2010/main" val="836057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9D719-EB4C-24AC-459F-2799B3A281B8}"/>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1DD080-AAAD-5BAA-CACC-05EF1E2D263C}"/>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774CA279-1F2F-1678-DF41-78AB9BCD2540}"/>
              </a:ext>
            </a:extLst>
          </p:cNvPr>
          <p:cNvSpPr>
            <a:spLocks noGrp="1"/>
          </p:cNvSpPr>
          <p:nvPr>
            <p:ph type="sldNum" sz="quarter" idx="11"/>
          </p:nvPr>
        </p:nvSpPr>
        <p:spPr/>
        <p:txBody>
          <a:bodyPr/>
          <a:lstStyle/>
          <a:p>
            <a:fld id="{F59CD943-D024-467A-B36E-F11E1285ED75}" type="slidenum">
              <a:rPr lang="en-GB" smtClean="0"/>
              <a:pPr/>
              <a:t>25</a:t>
            </a:fld>
            <a:endParaRPr lang="en-GB" dirty="0"/>
          </a:p>
        </p:txBody>
      </p:sp>
      <p:sp>
        <p:nvSpPr>
          <p:cNvPr id="8" name="Title 4">
            <a:extLst>
              <a:ext uri="{FF2B5EF4-FFF2-40B4-BE49-F238E27FC236}">
                <a16:creationId xmlns:a16="http://schemas.microsoft.com/office/drawing/2014/main" id="{44EDB8F6-22D9-BA31-A621-E13754EF9AAF}"/>
              </a:ext>
            </a:extLst>
          </p:cNvPr>
          <p:cNvSpPr>
            <a:spLocks noGrp="1"/>
          </p:cNvSpPr>
          <p:nvPr>
            <p:ph type="title"/>
          </p:nvPr>
        </p:nvSpPr>
        <p:spPr>
          <a:xfrm>
            <a:off x="581401" y="496053"/>
            <a:ext cx="11971336" cy="634104"/>
          </a:xfrm>
        </p:spPr>
        <p:txBody>
          <a:bodyPr/>
          <a:lstStyle/>
          <a:p>
            <a:r>
              <a:rPr lang="zh-CN" altLang="en-US" dirty="0"/>
              <a:t>掌握研究现状</a:t>
            </a:r>
            <a:r>
              <a:rPr lang="en-US" altLang="zh-CN" dirty="0"/>
              <a:t> </a:t>
            </a:r>
            <a:endParaRPr lang="en-US" dirty="0"/>
          </a:p>
        </p:txBody>
      </p:sp>
      <p:sp>
        <p:nvSpPr>
          <p:cNvPr id="9" name="TextBox 3">
            <a:extLst>
              <a:ext uri="{FF2B5EF4-FFF2-40B4-BE49-F238E27FC236}">
                <a16:creationId xmlns:a16="http://schemas.microsoft.com/office/drawing/2014/main" id="{9A632DA0-A2D1-073F-3C52-6C069755FDF8}"/>
              </a:ext>
            </a:extLst>
          </p:cNvPr>
          <p:cNvSpPr txBox="1"/>
          <p:nvPr/>
        </p:nvSpPr>
        <p:spPr>
          <a:xfrm>
            <a:off x="719192" y="1130157"/>
            <a:ext cx="10027578" cy="3673570"/>
          </a:xfrm>
          <a:prstGeom prst="rect">
            <a:avLst/>
          </a:prstGeom>
          <a:noFill/>
          <a:ln>
            <a:noFill/>
          </a:ln>
        </p:spPr>
        <p:txBody>
          <a:bodyPr wrap="square">
            <a:spAutoFit/>
          </a:bodyPr>
          <a:lstStyle/>
          <a:p>
            <a:pPr>
              <a:lnSpc>
                <a:spcPct val="200000"/>
              </a:lnSpc>
            </a:pPr>
            <a:r>
              <a:rPr lang="zh-CN" altLang="en-US" sz="2400" dirty="0">
                <a:latin typeface="+mn-ea"/>
              </a:rPr>
              <a:t>开题前，通过 </a:t>
            </a:r>
            <a:r>
              <a:rPr lang="en-US" altLang="zh-CN" sz="2400" dirty="0">
                <a:solidFill>
                  <a:srgbClr val="FF0000"/>
                </a:solidFill>
                <a:latin typeface="+mn-ea"/>
              </a:rPr>
              <a:t>PQDT Global </a:t>
            </a:r>
            <a:r>
              <a:rPr lang="zh-CN" altLang="en-US" sz="2400" dirty="0">
                <a:latin typeface="+mn-ea"/>
              </a:rPr>
              <a:t>数据库，针对性收集了全球 </a:t>
            </a:r>
            <a:r>
              <a:rPr lang="zh-CN" altLang="en-US" sz="2400" dirty="0">
                <a:solidFill>
                  <a:srgbClr val="FF0000"/>
                </a:solidFill>
                <a:latin typeface="+mn-ea"/>
              </a:rPr>
              <a:t>博硕士论文 </a:t>
            </a:r>
            <a:r>
              <a:rPr lang="zh-CN" altLang="en-US" sz="2400" dirty="0">
                <a:latin typeface="+mn-ea"/>
              </a:rPr>
              <a:t>类型文献，阅读了</a:t>
            </a:r>
            <a:r>
              <a:rPr lang="zh-CN" altLang="en-US" sz="2400" dirty="0">
                <a:solidFill>
                  <a:srgbClr val="FF0000"/>
                </a:solidFill>
                <a:latin typeface="+mn-ea"/>
              </a:rPr>
              <a:t>原油开采对环境的影响</a:t>
            </a:r>
            <a:r>
              <a:rPr lang="zh-CN" altLang="en-US" sz="2400" dirty="0">
                <a:latin typeface="+mn-ea"/>
              </a:rPr>
              <a:t>相关的文献内容，通过文献检索和分析，梳理研究脉络，</a:t>
            </a:r>
            <a:r>
              <a:rPr lang="zh-CN" altLang="en-US" sz="2400" dirty="0">
                <a:solidFill>
                  <a:srgbClr val="FF0000"/>
                </a:solidFill>
                <a:latin typeface="+mn-ea"/>
              </a:rPr>
              <a:t> </a:t>
            </a:r>
            <a:r>
              <a:rPr lang="en-US" altLang="zh-CN" sz="2400" dirty="0">
                <a:solidFill>
                  <a:srgbClr val="FF0000"/>
                </a:solidFill>
                <a:latin typeface="+mn-ea"/>
              </a:rPr>
              <a:t>1936</a:t>
            </a:r>
            <a:r>
              <a:rPr lang="zh-CN" altLang="en-US" sz="2400" dirty="0">
                <a:latin typeface="+mn-ea"/>
              </a:rPr>
              <a:t>年来自</a:t>
            </a:r>
            <a:r>
              <a:rPr lang="zh-CN" altLang="en-US" sz="2400" dirty="0">
                <a:solidFill>
                  <a:srgbClr val="FF0000"/>
                </a:solidFill>
              </a:rPr>
              <a:t>南加利福尼亚大学</a:t>
            </a:r>
            <a:r>
              <a:rPr lang="zh-CN" altLang="en-US" sz="2400" dirty="0"/>
              <a:t>的</a:t>
            </a:r>
            <a:r>
              <a:rPr lang="en-US" altLang="zh-CN" sz="2400" dirty="0">
                <a:solidFill>
                  <a:srgbClr val="FF0000"/>
                </a:solidFill>
                <a:latin typeface="+mn-ea"/>
              </a:rPr>
              <a:t>Noble, Annie Rose.</a:t>
            </a:r>
            <a:r>
              <a:rPr lang="zh-CN" altLang="en-US" sz="2400" dirty="0">
                <a:latin typeface="+mn-ea"/>
              </a:rPr>
              <a:t>针对该课题开展了早期的研究</a:t>
            </a:r>
            <a:r>
              <a:rPr lang="zh-CN" altLang="en-US" sz="2400" dirty="0">
                <a:solidFill>
                  <a:srgbClr val="FF0000"/>
                </a:solidFill>
                <a:latin typeface="+mn-ea"/>
              </a:rPr>
              <a:t> </a:t>
            </a:r>
            <a:r>
              <a:rPr lang="zh-CN" altLang="en-US" sz="2400" dirty="0">
                <a:latin typeface="+mn-ea"/>
              </a:rPr>
              <a:t>， 该课题研究和</a:t>
            </a:r>
            <a:r>
              <a:rPr lang="zh-CN" altLang="en-US" sz="2400" dirty="0">
                <a:solidFill>
                  <a:srgbClr val="FF0000"/>
                </a:solidFill>
                <a:latin typeface="+mn-ea"/>
              </a:rPr>
              <a:t>环境学、化学、食品科学</a:t>
            </a:r>
            <a:r>
              <a:rPr lang="zh-CN" altLang="en-US" sz="2400" dirty="0">
                <a:latin typeface="+mn-ea"/>
              </a:rPr>
              <a:t>有交叉研究的可能性。主要发文高校有</a:t>
            </a:r>
            <a:r>
              <a:rPr lang="zh-CN" altLang="en-US" sz="2400" dirty="0">
                <a:solidFill>
                  <a:srgbClr val="FF0000"/>
                </a:solidFill>
                <a:latin typeface="+mn-ea"/>
              </a:rPr>
              <a:t>多伦多大学、曼彻斯特大学</a:t>
            </a:r>
            <a:r>
              <a:rPr lang="zh-CN" altLang="en-US" sz="2400" dirty="0">
                <a:latin typeface="+mn-ea"/>
              </a:rPr>
              <a:t>等。</a:t>
            </a:r>
            <a:endParaRPr lang="en-US" altLang="zh-CN" sz="2400" dirty="0">
              <a:latin typeface="+mn-ea"/>
            </a:endParaRPr>
          </a:p>
        </p:txBody>
      </p:sp>
    </p:spTree>
    <p:custDataLst>
      <p:tags r:id="rId1"/>
    </p:custDataLst>
    <p:extLst>
      <p:ext uri="{BB962C8B-B14F-4D97-AF65-F5344CB8AC3E}">
        <p14:creationId xmlns:p14="http://schemas.microsoft.com/office/powerpoint/2010/main" val="545118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26</a:t>
            </a:fld>
            <a:endParaRPr lang="en-GB" dirty="0"/>
          </a:p>
        </p:txBody>
      </p:sp>
      <p:sp>
        <p:nvSpPr>
          <p:cNvPr id="2" name="Title 3">
            <a:extLst>
              <a:ext uri="{FF2B5EF4-FFF2-40B4-BE49-F238E27FC236}">
                <a16:creationId xmlns:a16="http://schemas.microsoft.com/office/drawing/2014/main" id="{425884A5-5512-E58B-3C50-3E0DF1C9C95E}"/>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4" name="Picture 3">
            <a:extLst>
              <a:ext uri="{FF2B5EF4-FFF2-40B4-BE49-F238E27FC236}">
                <a16:creationId xmlns:a16="http://schemas.microsoft.com/office/drawing/2014/main" id="{EC588A15-5771-7FF8-979A-1E54E4CB1956}"/>
              </a:ext>
            </a:extLst>
          </p:cNvPr>
          <p:cNvPicPr>
            <a:picLocks noChangeAspect="1"/>
          </p:cNvPicPr>
          <p:nvPr/>
        </p:nvPicPr>
        <p:blipFill>
          <a:blip r:embed="rId3"/>
          <a:stretch>
            <a:fillRect/>
          </a:stretch>
        </p:blipFill>
        <p:spPr>
          <a:xfrm>
            <a:off x="0" y="691489"/>
            <a:ext cx="12192000" cy="5475021"/>
          </a:xfrm>
          <a:prstGeom prst="rect">
            <a:avLst/>
          </a:prstGeom>
        </p:spPr>
      </p:pic>
    </p:spTree>
    <p:custDataLst>
      <p:tags r:id="rId1"/>
    </p:custDataLst>
    <p:extLst>
      <p:ext uri="{BB962C8B-B14F-4D97-AF65-F5344CB8AC3E}">
        <p14:creationId xmlns:p14="http://schemas.microsoft.com/office/powerpoint/2010/main" val="2543713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ADF7B73-B46C-D3F9-C53F-FA24E2268054}"/>
              </a:ext>
            </a:extLst>
          </p:cNvPr>
          <p:cNvSpPr>
            <a:spLocks noGrp="1"/>
          </p:cNvSpPr>
          <p:nvPr>
            <p:ph type="body" sz="quarter" idx="16"/>
          </p:nvPr>
        </p:nvSpPr>
        <p:spPr/>
        <p:txBody>
          <a:bodyPr/>
          <a:lstStyle/>
          <a:p>
            <a:r>
              <a:rPr lang="zh-CN" altLang="en-US" dirty="0">
                <a:latin typeface="Microsoft YaHei UI" panose="020B0503020204020204" pitchFamily="34" charset="-122"/>
                <a:ea typeface="Microsoft YaHei UI" panose="020B0503020204020204" pitchFamily="34" charset="-122"/>
              </a:rPr>
              <a:t>博硕士论文的运用及</a:t>
            </a:r>
            <a:r>
              <a:rPr lang="en-US" altLang="zh-CN" dirty="0">
                <a:latin typeface="Microsoft YaHei UI" panose="020B0503020204020204" pitchFamily="34" charset="-122"/>
                <a:ea typeface="Microsoft YaHei UI" panose="020B0503020204020204" pitchFamily="34" charset="-122"/>
              </a:rPr>
              <a:t>AI</a:t>
            </a:r>
            <a:r>
              <a:rPr lang="zh-CN" altLang="en-US" dirty="0">
                <a:latin typeface="Microsoft YaHei UI" panose="020B0503020204020204" pitchFamily="34" charset="-122"/>
                <a:ea typeface="Microsoft YaHei UI" panose="020B0503020204020204" pitchFamily="34" charset="-122"/>
              </a:rPr>
              <a:t>研究助手</a:t>
            </a:r>
            <a:endParaRPr lang="en-US" dirty="0">
              <a:latin typeface="Microsoft YaHei UI" panose="020B0503020204020204" pitchFamily="34" charset="-122"/>
              <a:ea typeface="Microsoft YaHei UI" panose="020B0503020204020204" pitchFamily="34" charset="-122"/>
            </a:endParaRPr>
          </a:p>
        </p:txBody>
      </p:sp>
    </p:spTree>
    <p:custDataLst>
      <p:tags r:id="rId1"/>
    </p:custDataLst>
    <p:extLst>
      <p:ext uri="{BB962C8B-B14F-4D97-AF65-F5344CB8AC3E}">
        <p14:creationId xmlns:p14="http://schemas.microsoft.com/office/powerpoint/2010/main" val="1304524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zh-CN" altLang="en-US" dirty="0"/>
              <a:t>为什么要利用学位论文这一资源类型？</a:t>
            </a:r>
            <a:endParaRPr lang="en-US" dirty="0"/>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28</a:t>
            </a:fld>
            <a:endParaRPr lang="en-GB" dirty="0"/>
          </a:p>
        </p:txBody>
      </p:sp>
      <p:grpSp>
        <p:nvGrpSpPr>
          <p:cNvPr id="15" name="Group 14">
            <a:extLst>
              <a:ext uri="{FF2B5EF4-FFF2-40B4-BE49-F238E27FC236}">
                <a16:creationId xmlns:a16="http://schemas.microsoft.com/office/drawing/2014/main" id="{2C8FCAF2-2570-6200-52A9-9F35B0992A9B}"/>
              </a:ext>
            </a:extLst>
          </p:cNvPr>
          <p:cNvGrpSpPr/>
          <p:nvPr/>
        </p:nvGrpSpPr>
        <p:grpSpPr>
          <a:xfrm>
            <a:off x="427787" y="1792620"/>
            <a:ext cx="8494331" cy="3752570"/>
            <a:chOff x="285136" y="1449211"/>
            <a:chExt cx="8494331" cy="3752570"/>
          </a:xfrm>
        </p:grpSpPr>
        <p:sp>
          <p:nvSpPr>
            <p:cNvPr id="16" name="Rounded Rectangle 24">
              <a:extLst>
                <a:ext uri="{FF2B5EF4-FFF2-40B4-BE49-F238E27FC236}">
                  <a16:creationId xmlns:a16="http://schemas.microsoft.com/office/drawing/2014/main" id="{2055CA59-9548-8C3E-C447-DECC8F59ACF9}"/>
                </a:ext>
              </a:extLst>
            </p:cNvPr>
            <p:cNvSpPr/>
            <p:nvPr/>
          </p:nvSpPr>
          <p:spPr>
            <a:xfrm>
              <a:off x="881337" y="1449211"/>
              <a:ext cx="7898130" cy="3752570"/>
            </a:xfrm>
            <a:prstGeom prst="roundRect">
              <a:avLst>
                <a:gd name="adj" fmla="val 344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numCol="2" spcCol="731520" rtlCol="0" anchor="t"/>
            <a:lstStyle/>
            <a:p>
              <a:pPr>
                <a:spcAft>
                  <a:spcPts val="2400"/>
                </a:spcAft>
              </a:pPr>
              <a:r>
                <a:rPr lang="zh-CN" altLang="en-US" dirty="0">
                  <a:solidFill>
                    <a:schemeClr val="tx1"/>
                  </a:solidFill>
                  <a:latin typeface="+mn-ea"/>
                  <a:cs typeface="Calibri"/>
                </a:rPr>
                <a:t>检验并代表着前沿的研究方向</a:t>
              </a:r>
              <a:endParaRPr lang="en-US" altLang="zh-CN" dirty="0">
                <a:solidFill>
                  <a:schemeClr val="tx1"/>
                </a:solidFill>
                <a:latin typeface="+mn-ea"/>
                <a:cs typeface="Calibri"/>
              </a:endParaRPr>
            </a:p>
            <a:p>
              <a:pPr>
                <a:spcAft>
                  <a:spcPts val="2400"/>
                </a:spcAft>
              </a:pPr>
              <a:r>
                <a:rPr lang="zh-CN" altLang="en-US" dirty="0">
                  <a:solidFill>
                    <a:schemeClr val="tx1"/>
                  </a:solidFill>
                  <a:latin typeface="+mn-ea"/>
                  <a:cs typeface="Calibri"/>
                </a:rPr>
                <a:t>比学术期刊的覆盖范围广</a:t>
              </a:r>
              <a:r>
                <a:rPr lang="en-US" altLang="zh-CN" dirty="0">
                  <a:solidFill>
                    <a:schemeClr val="tx1"/>
                  </a:solidFill>
                  <a:latin typeface="+mn-ea"/>
                  <a:cs typeface="Calibri"/>
                </a:rPr>
                <a:t>——225</a:t>
              </a:r>
              <a:r>
                <a:rPr lang="zh-CN" altLang="en-US" dirty="0">
                  <a:solidFill>
                    <a:schemeClr val="tx1"/>
                  </a:solidFill>
                  <a:latin typeface="+mn-ea"/>
                  <a:cs typeface="Calibri"/>
                </a:rPr>
                <a:t>页的学位论文 </a:t>
              </a:r>
              <a:r>
                <a:rPr lang="en-US" altLang="zh-CN" dirty="0">
                  <a:solidFill>
                    <a:schemeClr val="tx1"/>
                  </a:solidFill>
                  <a:latin typeface="+mn-ea"/>
                  <a:cs typeface="Calibri"/>
                </a:rPr>
                <a:t>vs 10-12</a:t>
              </a:r>
              <a:r>
                <a:rPr lang="zh-CN" altLang="en-US" dirty="0">
                  <a:solidFill>
                    <a:schemeClr val="tx1"/>
                  </a:solidFill>
                  <a:latin typeface="+mn-ea"/>
                  <a:cs typeface="Calibri"/>
                </a:rPr>
                <a:t>页的期刊文献</a:t>
              </a:r>
              <a:endParaRPr lang="en-US" altLang="zh-CN" dirty="0">
                <a:solidFill>
                  <a:schemeClr val="tx1"/>
                </a:solidFill>
                <a:latin typeface="+mn-ea"/>
                <a:cs typeface="Calibri"/>
              </a:endParaRPr>
            </a:p>
            <a:p>
              <a:pPr>
                <a:spcAft>
                  <a:spcPts val="2400"/>
                </a:spcAft>
              </a:pPr>
              <a:r>
                <a:rPr lang="zh-CN" altLang="en-US" dirty="0">
                  <a:solidFill>
                    <a:schemeClr val="tx1"/>
                  </a:solidFill>
                  <a:latin typeface="+mn-ea"/>
                  <a:cs typeface="Calibri"/>
                </a:rPr>
                <a:t>是某些小众学科唯一可利用的文献</a:t>
              </a:r>
              <a:r>
                <a:rPr lang="en-US" dirty="0">
                  <a:solidFill>
                    <a:schemeClr val="tx1"/>
                  </a:solidFill>
                  <a:latin typeface="+mn-ea"/>
                  <a:cs typeface="Calibri"/>
                </a:rPr>
                <a:t> </a:t>
              </a:r>
            </a:p>
            <a:p>
              <a:pPr>
                <a:spcAft>
                  <a:spcPts val="2400"/>
                </a:spcAft>
              </a:pPr>
              <a:endParaRPr lang="en-US" dirty="0">
                <a:solidFill>
                  <a:schemeClr val="tx1"/>
                </a:solidFill>
                <a:latin typeface="+mn-ea"/>
                <a:cs typeface="Calibri"/>
              </a:endParaRPr>
            </a:p>
            <a:p>
              <a:pPr>
                <a:spcAft>
                  <a:spcPts val="2400"/>
                </a:spcAft>
              </a:pPr>
              <a:endParaRPr lang="en-US" dirty="0">
                <a:solidFill>
                  <a:schemeClr val="tx1"/>
                </a:solidFill>
                <a:latin typeface="+mn-ea"/>
                <a:cs typeface="Calibri"/>
              </a:endParaRPr>
            </a:p>
            <a:p>
              <a:pPr>
                <a:spcAft>
                  <a:spcPts val="2400"/>
                </a:spcAft>
              </a:pPr>
              <a:endParaRPr lang="en-US" altLang="zh-CN" dirty="0">
                <a:solidFill>
                  <a:schemeClr val="tx1"/>
                </a:solidFill>
                <a:latin typeface="+mn-ea"/>
                <a:cs typeface="Calibri"/>
              </a:endParaRPr>
            </a:p>
            <a:p>
              <a:pPr>
                <a:spcAft>
                  <a:spcPts val="2400"/>
                </a:spcAft>
              </a:pPr>
              <a:r>
                <a:rPr lang="zh-CN" altLang="en-US" dirty="0">
                  <a:solidFill>
                    <a:schemeClr val="tx1"/>
                  </a:solidFill>
                  <a:latin typeface="+mn-ea"/>
                  <a:cs typeface="Calibri"/>
                </a:rPr>
                <a:t>学位论文中包含了广泛全面的文献综述信息及参考书目信息</a:t>
              </a:r>
              <a:endParaRPr lang="en-US" altLang="zh-CN" dirty="0">
                <a:solidFill>
                  <a:schemeClr val="tx1"/>
                </a:solidFill>
                <a:latin typeface="+mn-ea"/>
                <a:cs typeface="Calibri"/>
              </a:endParaRPr>
            </a:p>
            <a:p>
              <a:pPr>
                <a:spcAft>
                  <a:spcPts val="2400"/>
                </a:spcAft>
              </a:pPr>
              <a:r>
                <a:rPr lang="zh-CN" altLang="en-US" dirty="0">
                  <a:solidFill>
                    <a:schemeClr val="tx1"/>
                  </a:solidFill>
                  <a:latin typeface="+mn-ea"/>
                  <a:cs typeface="Calibri"/>
                </a:rPr>
                <a:t>学位论文中往往蕴藏着更广泛的研究数据</a:t>
              </a:r>
              <a:r>
                <a:rPr lang="en-US" altLang="zh-CN" dirty="0">
                  <a:solidFill>
                    <a:schemeClr val="tx1"/>
                  </a:solidFill>
                  <a:latin typeface="+mn-ea"/>
                  <a:cs typeface="Calibri"/>
                </a:rPr>
                <a:t> </a:t>
              </a:r>
            </a:p>
            <a:p>
              <a:pPr>
                <a:spcAft>
                  <a:spcPts val="2400"/>
                </a:spcAft>
              </a:pPr>
              <a:r>
                <a:rPr lang="zh-CN" altLang="en-US" dirty="0">
                  <a:solidFill>
                    <a:schemeClr val="tx1"/>
                  </a:solidFill>
                  <a:latin typeface="+mn-ea"/>
                  <a:cs typeface="Calibri"/>
                </a:rPr>
                <a:t>学位论文提供了写作的风格和格式样本</a:t>
              </a:r>
              <a:r>
                <a:rPr lang="en-GB" dirty="0">
                  <a:solidFill>
                    <a:schemeClr val="tx1"/>
                  </a:solidFill>
                  <a:latin typeface="+mn-ea"/>
                  <a:cs typeface="Calibri"/>
                </a:rPr>
                <a:t> </a:t>
              </a:r>
            </a:p>
            <a:p>
              <a:pPr>
                <a:spcAft>
                  <a:spcPts val="2400"/>
                </a:spcAft>
              </a:pPr>
              <a:r>
                <a:rPr lang="zh-CN" altLang="en-US" dirty="0">
                  <a:solidFill>
                    <a:schemeClr val="tx1"/>
                  </a:solidFill>
                  <a:latin typeface="+mn-ea"/>
                  <a:cs typeface="Calibri"/>
                </a:rPr>
                <a:t>学位论文对于未来的科研有重要启发及建议</a:t>
              </a:r>
              <a:r>
                <a:rPr lang="en-GB" dirty="0">
                  <a:solidFill>
                    <a:schemeClr val="tx1"/>
                  </a:solidFill>
                  <a:latin typeface="+mn-ea"/>
                  <a:cs typeface="Calibri"/>
                </a:rPr>
                <a:t> </a:t>
              </a:r>
            </a:p>
            <a:p>
              <a:pPr>
                <a:spcAft>
                  <a:spcPts val="2400"/>
                </a:spcAft>
              </a:pPr>
              <a:endParaRPr lang="en-US" sz="2000" dirty="0">
                <a:solidFill>
                  <a:schemeClr val="tx1"/>
                </a:solidFill>
                <a:latin typeface="STKaiti" panose="02010600040101010101" pitchFamily="2" charset="-122"/>
                <a:ea typeface="STKaiti" panose="02010600040101010101" pitchFamily="2" charset="-122"/>
                <a:cs typeface="Open Sans" panose="020B0606030504020204" pitchFamily="34" charset="0"/>
              </a:endParaRPr>
            </a:p>
          </p:txBody>
        </p:sp>
        <p:sp>
          <p:nvSpPr>
            <p:cNvPr id="17" name="Oval 16">
              <a:extLst>
                <a:ext uri="{FF2B5EF4-FFF2-40B4-BE49-F238E27FC236}">
                  <a16:creationId xmlns:a16="http://schemas.microsoft.com/office/drawing/2014/main" id="{0AFBA684-3C49-7519-6524-4C67AEEB4571}"/>
                </a:ext>
              </a:extLst>
            </p:cNvPr>
            <p:cNvSpPr/>
            <p:nvPr/>
          </p:nvSpPr>
          <p:spPr>
            <a:xfrm>
              <a:off x="285136" y="1490480"/>
              <a:ext cx="398646" cy="398646"/>
            </a:xfrm>
            <a:prstGeom prst="ellipse">
              <a:avLst/>
            </a:prstGeom>
            <a:solidFill>
              <a:srgbClr val="805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Open Sans" panose="020B0606030504020204" pitchFamily="34" charset="0"/>
                  <a:ea typeface="Open Sans" panose="020B0606030504020204" pitchFamily="34" charset="0"/>
                  <a:cs typeface="Open Sans" panose="020B0606030504020204" pitchFamily="34" charset="0"/>
                </a:rPr>
                <a:t>1</a:t>
              </a:r>
            </a:p>
          </p:txBody>
        </p:sp>
        <p:sp>
          <p:nvSpPr>
            <p:cNvPr id="18" name="Oval 17">
              <a:extLst>
                <a:ext uri="{FF2B5EF4-FFF2-40B4-BE49-F238E27FC236}">
                  <a16:creationId xmlns:a16="http://schemas.microsoft.com/office/drawing/2014/main" id="{283E8283-9944-AB0C-DC6F-BC46F02E89A0}"/>
                </a:ext>
              </a:extLst>
            </p:cNvPr>
            <p:cNvSpPr/>
            <p:nvPr/>
          </p:nvSpPr>
          <p:spPr>
            <a:xfrm>
              <a:off x="285136" y="2264874"/>
              <a:ext cx="420267" cy="398646"/>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Open Sans" panose="020B0606030504020204" pitchFamily="34" charset="0"/>
                  <a:ea typeface="Open Sans" panose="020B0606030504020204" pitchFamily="34" charset="0"/>
                  <a:cs typeface="Open Sans" panose="020B0606030504020204" pitchFamily="34" charset="0"/>
                </a:rPr>
                <a:t>2</a:t>
              </a:r>
            </a:p>
          </p:txBody>
        </p:sp>
        <p:sp>
          <p:nvSpPr>
            <p:cNvPr id="19" name="Oval 18">
              <a:extLst>
                <a:ext uri="{FF2B5EF4-FFF2-40B4-BE49-F238E27FC236}">
                  <a16:creationId xmlns:a16="http://schemas.microsoft.com/office/drawing/2014/main" id="{5669C6D6-BE91-B1DB-F6B4-AC90E6E2A2BE}"/>
                </a:ext>
              </a:extLst>
            </p:cNvPr>
            <p:cNvSpPr/>
            <p:nvPr/>
          </p:nvSpPr>
          <p:spPr>
            <a:xfrm>
              <a:off x="376282" y="3130429"/>
              <a:ext cx="398646" cy="3986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Open Sans" panose="020B0606030504020204" pitchFamily="34" charset="0"/>
                  <a:ea typeface="Open Sans" panose="020B0606030504020204" pitchFamily="34" charset="0"/>
                  <a:cs typeface="Open Sans" panose="020B0606030504020204" pitchFamily="34" charset="0"/>
                </a:rPr>
                <a:t>3</a:t>
              </a:r>
            </a:p>
          </p:txBody>
        </p:sp>
        <p:sp>
          <p:nvSpPr>
            <p:cNvPr id="20" name="Oval 19">
              <a:extLst>
                <a:ext uri="{FF2B5EF4-FFF2-40B4-BE49-F238E27FC236}">
                  <a16:creationId xmlns:a16="http://schemas.microsoft.com/office/drawing/2014/main" id="{7F1B379A-84D6-ED38-FFCD-363D3246A8E4}"/>
                </a:ext>
              </a:extLst>
            </p:cNvPr>
            <p:cNvSpPr/>
            <p:nvPr/>
          </p:nvSpPr>
          <p:spPr>
            <a:xfrm>
              <a:off x="4500030" y="4066041"/>
              <a:ext cx="398646" cy="398646"/>
            </a:xfrm>
            <a:prstGeom prst="ellipse">
              <a:avLst/>
            </a:prstGeom>
            <a:solidFill>
              <a:srgbClr val="5F42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Open Sans" panose="020B0606030504020204" pitchFamily="34" charset="0"/>
                  <a:ea typeface="Open Sans" panose="020B0606030504020204" pitchFamily="34" charset="0"/>
                  <a:cs typeface="Open Sans" panose="020B0606030504020204" pitchFamily="34" charset="0"/>
                </a:rPr>
                <a:t>7</a:t>
              </a:r>
            </a:p>
          </p:txBody>
        </p:sp>
        <p:sp>
          <p:nvSpPr>
            <p:cNvPr id="21" name="Oval 20">
              <a:extLst>
                <a:ext uri="{FF2B5EF4-FFF2-40B4-BE49-F238E27FC236}">
                  <a16:creationId xmlns:a16="http://schemas.microsoft.com/office/drawing/2014/main" id="{D6E426B8-7816-05F2-9BFE-03DFA6952459}"/>
                </a:ext>
              </a:extLst>
            </p:cNvPr>
            <p:cNvSpPr/>
            <p:nvPr/>
          </p:nvSpPr>
          <p:spPr>
            <a:xfrm>
              <a:off x="4471916" y="2279903"/>
              <a:ext cx="398646" cy="39864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Open Sans" panose="020B0606030504020204" pitchFamily="34" charset="0"/>
                  <a:ea typeface="Open Sans" panose="020B0606030504020204" pitchFamily="34" charset="0"/>
                  <a:cs typeface="Open Sans" panose="020B0606030504020204" pitchFamily="34" charset="0"/>
                </a:rPr>
                <a:t>5</a:t>
              </a:r>
            </a:p>
          </p:txBody>
        </p:sp>
        <p:sp>
          <p:nvSpPr>
            <p:cNvPr id="22" name="Oval 21">
              <a:extLst>
                <a:ext uri="{FF2B5EF4-FFF2-40B4-BE49-F238E27FC236}">
                  <a16:creationId xmlns:a16="http://schemas.microsoft.com/office/drawing/2014/main" id="{D5430028-3CDC-BCF2-FE9A-FFB273920B0E}"/>
                </a:ext>
              </a:extLst>
            </p:cNvPr>
            <p:cNvSpPr/>
            <p:nvPr/>
          </p:nvSpPr>
          <p:spPr>
            <a:xfrm>
              <a:off x="4471916" y="3282784"/>
              <a:ext cx="398646" cy="39864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Open Sans" panose="020B0606030504020204" pitchFamily="34" charset="0"/>
                  <a:ea typeface="Open Sans" panose="020B0606030504020204" pitchFamily="34" charset="0"/>
                  <a:cs typeface="Open Sans" panose="020B0606030504020204" pitchFamily="34" charset="0"/>
                </a:rPr>
                <a:t>6</a:t>
              </a:r>
            </a:p>
          </p:txBody>
        </p:sp>
        <p:sp>
          <p:nvSpPr>
            <p:cNvPr id="23" name="Oval 22">
              <a:extLst>
                <a:ext uri="{FF2B5EF4-FFF2-40B4-BE49-F238E27FC236}">
                  <a16:creationId xmlns:a16="http://schemas.microsoft.com/office/drawing/2014/main" id="{3B025D81-2357-8E25-F877-556CC50CDB31}"/>
                </a:ext>
              </a:extLst>
            </p:cNvPr>
            <p:cNvSpPr/>
            <p:nvPr/>
          </p:nvSpPr>
          <p:spPr>
            <a:xfrm>
              <a:off x="4448933" y="1496646"/>
              <a:ext cx="398646" cy="398646"/>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Open Sans" panose="020B0606030504020204" pitchFamily="34" charset="0"/>
                  <a:ea typeface="Open Sans" panose="020B0606030504020204" pitchFamily="34" charset="0"/>
                  <a:cs typeface="Open Sans" panose="020B0606030504020204" pitchFamily="34" charset="0"/>
                </a:rPr>
                <a:t>4</a:t>
              </a:r>
            </a:p>
          </p:txBody>
        </p:sp>
      </p:grpSp>
      <p:pic>
        <p:nvPicPr>
          <p:cNvPr id="24" name="Picture 23">
            <a:extLst>
              <a:ext uri="{FF2B5EF4-FFF2-40B4-BE49-F238E27FC236}">
                <a16:creationId xmlns:a16="http://schemas.microsoft.com/office/drawing/2014/main" id="{97720844-59A8-3DEE-FDCC-A61DDAE408D2}"/>
              </a:ext>
            </a:extLst>
          </p:cNvPr>
          <p:cNvPicPr>
            <a:picLocks noChangeAspect="1"/>
          </p:cNvPicPr>
          <p:nvPr/>
        </p:nvPicPr>
        <p:blipFill rotWithShape="1">
          <a:blip r:embed="rId3"/>
          <a:srcRect l="17212" t="4738" r="9154"/>
          <a:stretch/>
        </p:blipFill>
        <p:spPr>
          <a:xfrm>
            <a:off x="8946679" y="1621555"/>
            <a:ext cx="2941983" cy="4094701"/>
          </a:xfrm>
          <a:prstGeom prst="rect">
            <a:avLst/>
          </a:prstGeom>
          <a:ln>
            <a:noFill/>
          </a:ln>
          <a:effectLst>
            <a:outerShdw blurRad="292100" dist="139700" dir="2700000" algn="tl" rotWithShape="0">
              <a:srgbClr val="333333">
                <a:alpha val="65000"/>
              </a:srgbClr>
            </a:outerShdw>
          </a:effectLst>
        </p:spPr>
      </p:pic>
      <p:sp>
        <p:nvSpPr>
          <p:cNvPr id="26" name="TextBox 25">
            <a:extLst>
              <a:ext uri="{FF2B5EF4-FFF2-40B4-BE49-F238E27FC236}">
                <a16:creationId xmlns:a16="http://schemas.microsoft.com/office/drawing/2014/main" id="{F28B3B27-D9DB-7C6F-E0C2-9395408E2233}"/>
              </a:ext>
            </a:extLst>
          </p:cNvPr>
          <p:cNvSpPr txBox="1"/>
          <p:nvPr/>
        </p:nvSpPr>
        <p:spPr>
          <a:xfrm>
            <a:off x="424847" y="839354"/>
            <a:ext cx="9887680" cy="369332"/>
          </a:xfrm>
          <a:prstGeom prst="rect">
            <a:avLst/>
          </a:prstGeom>
          <a:solidFill>
            <a:schemeClr val="bg1"/>
          </a:solidFill>
          <a:ln>
            <a:noFill/>
          </a:ln>
        </p:spPr>
        <p:txBody>
          <a:bodyPr wrap="square">
            <a:spAutoFit/>
          </a:bodyPr>
          <a:lstStyle/>
          <a:p>
            <a:r>
              <a:rPr lang="zh-CN" altLang="en-US" sz="1800" dirty="0">
                <a:solidFill>
                  <a:schemeClr val="tx1">
                    <a:lumMod val="65000"/>
                    <a:lumOff val="35000"/>
                  </a:schemeClr>
                </a:solidFill>
                <a:latin typeface="Yu Gothic UI" panose="020B0500000000000000" pitchFamily="34" charset="-128"/>
                <a:ea typeface="Yu Gothic UI" panose="020B0500000000000000" pitchFamily="34" charset="-128"/>
                <a:cs typeface="Open Sans" panose="020B0606030504020204" pitchFamily="34" charset="0"/>
              </a:rPr>
              <a:t>学位论文是学术性较强的同行评审文献，是针对广泛学科范围进行的原创性研究。</a:t>
            </a:r>
          </a:p>
        </p:txBody>
      </p:sp>
    </p:spTree>
    <p:custDataLst>
      <p:tags r:id="rId1"/>
    </p:custDataLst>
    <p:extLst>
      <p:ext uri="{BB962C8B-B14F-4D97-AF65-F5344CB8AC3E}">
        <p14:creationId xmlns:p14="http://schemas.microsoft.com/office/powerpoint/2010/main" val="267203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hidden="1">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pPr>
              <a:spcAft>
                <a:spcPts val="600"/>
              </a:spcAft>
            </a:pPr>
            <a:fld id="{F59CD943-D024-467A-B36E-F11E1285ED75}" type="slidenum">
              <a:rPr lang="en-GB" smtClean="0"/>
              <a:pPr>
                <a:spcAft>
                  <a:spcPts val="600"/>
                </a:spcAft>
              </a:pPr>
              <a:t>29</a:t>
            </a:fld>
            <a:endParaRPr lang="en-GB"/>
          </a:p>
        </p:txBody>
      </p:sp>
      <p:sp>
        <p:nvSpPr>
          <p:cNvPr id="5" name="Title 3">
            <a:extLst>
              <a:ext uri="{FF2B5EF4-FFF2-40B4-BE49-F238E27FC236}">
                <a16:creationId xmlns:a16="http://schemas.microsoft.com/office/drawing/2014/main" id="{7EDDAC09-FADD-FAF9-D316-2FF7E2C8FC50}"/>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3" name="Picture 2">
            <a:extLst>
              <a:ext uri="{FF2B5EF4-FFF2-40B4-BE49-F238E27FC236}">
                <a16:creationId xmlns:a16="http://schemas.microsoft.com/office/drawing/2014/main" id="{A3676439-C0D9-ED18-6EDE-AEF168500D87}"/>
              </a:ext>
            </a:extLst>
          </p:cNvPr>
          <p:cNvPicPr>
            <a:picLocks noChangeAspect="1"/>
          </p:cNvPicPr>
          <p:nvPr/>
        </p:nvPicPr>
        <p:blipFill>
          <a:blip r:embed="rId3"/>
          <a:srcRect t="3683"/>
          <a:stretch/>
        </p:blipFill>
        <p:spPr>
          <a:xfrm>
            <a:off x="0" y="893135"/>
            <a:ext cx="12192000" cy="5273375"/>
          </a:xfrm>
          <a:prstGeom prst="rect">
            <a:avLst/>
          </a:prstGeom>
        </p:spPr>
      </p:pic>
    </p:spTree>
    <p:custDataLst>
      <p:tags r:id="rId1"/>
    </p:custDataLst>
    <p:extLst>
      <p:ext uri="{BB962C8B-B14F-4D97-AF65-F5344CB8AC3E}">
        <p14:creationId xmlns:p14="http://schemas.microsoft.com/office/powerpoint/2010/main" val="1279009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37E12-8EBD-F57D-2193-E1061C49D467}"/>
            </a:ext>
          </a:extLst>
        </p:cNvPr>
        <p:cNvGrpSpPr/>
        <p:nvPr/>
      </p:nvGrpSpPr>
      <p:grpSpPr>
        <a:xfrm>
          <a:off x="0" y="0"/>
          <a:ext cx="0" cy="0"/>
          <a:chOff x="0" y="0"/>
          <a:chExt cx="0" cy="0"/>
        </a:xfrm>
      </p:grpSpPr>
      <p:sp>
        <p:nvSpPr>
          <p:cNvPr id="7" name="Slide Number Placeholder 6" hidden="1">
            <a:extLst>
              <a:ext uri="{FF2B5EF4-FFF2-40B4-BE49-F238E27FC236}">
                <a16:creationId xmlns:a16="http://schemas.microsoft.com/office/drawing/2014/main" id="{7DA61932-5DE7-19DF-AEB8-9D289E389849}"/>
              </a:ext>
            </a:extLst>
          </p:cNvPr>
          <p:cNvSpPr>
            <a:spLocks noGrp="1"/>
          </p:cNvSpPr>
          <p:nvPr>
            <p:ph type="sldNum" sz="quarter" idx="11"/>
          </p:nvPr>
        </p:nvSpPr>
        <p:spPr/>
        <p:txBody>
          <a:bodyPr/>
          <a:lstStyle/>
          <a:p>
            <a:pPr>
              <a:spcAft>
                <a:spcPts val="600"/>
              </a:spcAft>
            </a:pPr>
            <a:fld id="{F59CD943-D024-467A-B36E-F11E1285ED75}" type="slidenum">
              <a:rPr lang="en-GB" smtClean="0"/>
              <a:pPr>
                <a:spcAft>
                  <a:spcPts val="600"/>
                </a:spcAft>
              </a:pPr>
              <a:t>30</a:t>
            </a:fld>
            <a:endParaRPr lang="en-GB"/>
          </a:p>
        </p:txBody>
      </p:sp>
      <p:sp>
        <p:nvSpPr>
          <p:cNvPr id="5" name="Title 3">
            <a:extLst>
              <a:ext uri="{FF2B5EF4-FFF2-40B4-BE49-F238E27FC236}">
                <a16:creationId xmlns:a16="http://schemas.microsoft.com/office/drawing/2014/main" id="{30FDE64E-0F2B-71D6-3AA4-85B08D82FC7F}"/>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4" name="Picture 3">
            <a:extLst>
              <a:ext uri="{FF2B5EF4-FFF2-40B4-BE49-F238E27FC236}">
                <a16:creationId xmlns:a16="http://schemas.microsoft.com/office/drawing/2014/main" id="{1E80261F-0086-3440-B0B9-ECB082A27E79}"/>
              </a:ext>
            </a:extLst>
          </p:cNvPr>
          <p:cNvPicPr>
            <a:picLocks noChangeAspect="1"/>
          </p:cNvPicPr>
          <p:nvPr/>
        </p:nvPicPr>
        <p:blipFill>
          <a:blip r:embed="rId3"/>
          <a:srcRect t="4067"/>
          <a:stretch/>
        </p:blipFill>
        <p:spPr>
          <a:xfrm>
            <a:off x="0" y="914400"/>
            <a:ext cx="12192000" cy="5251842"/>
          </a:xfrm>
          <a:prstGeom prst="rect">
            <a:avLst/>
          </a:prstGeom>
        </p:spPr>
      </p:pic>
    </p:spTree>
    <p:custDataLst>
      <p:tags r:id="rId1"/>
    </p:custDataLst>
    <p:extLst>
      <p:ext uri="{BB962C8B-B14F-4D97-AF65-F5344CB8AC3E}">
        <p14:creationId xmlns:p14="http://schemas.microsoft.com/office/powerpoint/2010/main" val="1641014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FB806-BD28-132A-FA90-A62767199CF7}"/>
            </a:ext>
          </a:extLst>
        </p:cNvPr>
        <p:cNvGrpSpPr/>
        <p:nvPr/>
      </p:nvGrpSpPr>
      <p:grpSpPr>
        <a:xfrm>
          <a:off x="0" y="0"/>
          <a:ext cx="0" cy="0"/>
          <a:chOff x="0" y="0"/>
          <a:chExt cx="0" cy="0"/>
        </a:xfrm>
      </p:grpSpPr>
      <p:sp>
        <p:nvSpPr>
          <p:cNvPr id="7" name="Slide Number Placeholder 6" hidden="1">
            <a:extLst>
              <a:ext uri="{FF2B5EF4-FFF2-40B4-BE49-F238E27FC236}">
                <a16:creationId xmlns:a16="http://schemas.microsoft.com/office/drawing/2014/main" id="{08B3DE48-AABA-E59D-3AC8-07FD872A158B}"/>
              </a:ext>
            </a:extLst>
          </p:cNvPr>
          <p:cNvSpPr>
            <a:spLocks noGrp="1"/>
          </p:cNvSpPr>
          <p:nvPr>
            <p:ph type="sldNum" sz="quarter" idx="11"/>
          </p:nvPr>
        </p:nvSpPr>
        <p:spPr/>
        <p:txBody>
          <a:bodyPr/>
          <a:lstStyle/>
          <a:p>
            <a:pPr>
              <a:spcAft>
                <a:spcPts val="600"/>
              </a:spcAft>
            </a:pPr>
            <a:fld id="{F59CD943-D024-467A-B36E-F11E1285ED75}" type="slidenum">
              <a:rPr lang="en-GB" smtClean="0"/>
              <a:pPr>
                <a:spcAft>
                  <a:spcPts val="600"/>
                </a:spcAft>
              </a:pPr>
              <a:t>31</a:t>
            </a:fld>
            <a:endParaRPr lang="en-GB"/>
          </a:p>
        </p:txBody>
      </p:sp>
      <p:sp>
        <p:nvSpPr>
          <p:cNvPr id="5" name="Title 3">
            <a:extLst>
              <a:ext uri="{FF2B5EF4-FFF2-40B4-BE49-F238E27FC236}">
                <a16:creationId xmlns:a16="http://schemas.microsoft.com/office/drawing/2014/main" id="{3BA37BF8-283D-0B89-3397-4A0A0093B51C}"/>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4" name="Picture 3">
            <a:extLst>
              <a:ext uri="{FF2B5EF4-FFF2-40B4-BE49-F238E27FC236}">
                <a16:creationId xmlns:a16="http://schemas.microsoft.com/office/drawing/2014/main" id="{820F2508-11F5-C375-C489-F2730EB6867C}"/>
              </a:ext>
            </a:extLst>
          </p:cNvPr>
          <p:cNvPicPr>
            <a:picLocks noChangeAspect="1"/>
          </p:cNvPicPr>
          <p:nvPr/>
        </p:nvPicPr>
        <p:blipFill>
          <a:blip r:embed="rId3"/>
          <a:stretch>
            <a:fillRect/>
          </a:stretch>
        </p:blipFill>
        <p:spPr>
          <a:xfrm>
            <a:off x="0" y="691757"/>
            <a:ext cx="12192000" cy="5474485"/>
          </a:xfrm>
          <a:prstGeom prst="rect">
            <a:avLst/>
          </a:prstGeom>
        </p:spPr>
      </p:pic>
    </p:spTree>
    <p:custDataLst>
      <p:tags r:id="rId1"/>
    </p:custDataLst>
    <p:extLst>
      <p:ext uri="{BB962C8B-B14F-4D97-AF65-F5344CB8AC3E}">
        <p14:creationId xmlns:p14="http://schemas.microsoft.com/office/powerpoint/2010/main" val="305898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810DC-B4DF-91DB-83EA-957DD9D35012}"/>
            </a:ext>
          </a:extLst>
        </p:cNvPr>
        <p:cNvGrpSpPr/>
        <p:nvPr/>
      </p:nvGrpSpPr>
      <p:grpSpPr>
        <a:xfrm>
          <a:off x="0" y="0"/>
          <a:ext cx="0" cy="0"/>
          <a:chOff x="0" y="0"/>
          <a:chExt cx="0" cy="0"/>
        </a:xfrm>
      </p:grpSpPr>
      <p:sp>
        <p:nvSpPr>
          <p:cNvPr id="7" name="Slide Number Placeholder 6" hidden="1">
            <a:extLst>
              <a:ext uri="{FF2B5EF4-FFF2-40B4-BE49-F238E27FC236}">
                <a16:creationId xmlns:a16="http://schemas.microsoft.com/office/drawing/2014/main" id="{B82A3385-A227-8635-4396-AECDAA8DB739}"/>
              </a:ext>
            </a:extLst>
          </p:cNvPr>
          <p:cNvSpPr>
            <a:spLocks noGrp="1"/>
          </p:cNvSpPr>
          <p:nvPr>
            <p:ph type="sldNum" sz="quarter" idx="11"/>
          </p:nvPr>
        </p:nvSpPr>
        <p:spPr/>
        <p:txBody>
          <a:bodyPr/>
          <a:lstStyle/>
          <a:p>
            <a:pPr>
              <a:spcAft>
                <a:spcPts val="600"/>
              </a:spcAft>
            </a:pPr>
            <a:fld id="{F59CD943-D024-467A-B36E-F11E1285ED75}" type="slidenum">
              <a:rPr lang="en-GB" smtClean="0"/>
              <a:pPr>
                <a:spcAft>
                  <a:spcPts val="600"/>
                </a:spcAft>
              </a:pPr>
              <a:t>32</a:t>
            </a:fld>
            <a:endParaRPr lang="en-GB"/>
          </a:p>
        </p:txBody>
      </p:sp>
      <p:sp>
        <p:nvSpPr>
          <p:cNvPr id="5" name="Title 3">
            <a:extLst>
              <a:ext uri="{FF2B5EF4-FFF2-40B4-BE49-F238E27FC236}">
                <a16:creationId xmlns:a16="http://schemas.microsoft.com/office/drawing/2014/main" id="{64CC5BAE-9A5D-8BBC-D5A8-37F66EE3D8C8}"/>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4" name="Picture 3">
            <a:extLst>
              <a:ext uri="{FF2B5EF4-FFF2-40B4-BE49-F238E27FC236}">
                <a16:creationId xmlns:a16="http://schemas.microsoft.com/office/drawing/2014/main" id="{D57EDF89-A772-E3F0-2B29-54AC37B278BF}"/>
              </a:ext>
            </a:extLst>
          </p:cNvPr>
          <p:cNvPicPr>
            <a:picLocks noChangeAspect="1"/>
          </p:cNvPicPr>
          <p:nvPr/>
        </p:nvPicPr>
        <p:blipFill>
          <a:blip r:embed="rId3"/>
          <a:srcRect t="3096"/>
          <a:stretch/>
        </p:blipFill>
        <p:spPr>
          <a:xfrm>
            <a:off x="0" y="861237"/>
            <a:ext cx="12192000" cy="5305005"/>
          </a:xfrm>
          <a:prstGeom prst="rect">
            <a:avLst/>
          </a:prstGeom>
        </p:spPr>
      </p:pic>
    </p:spTree>
    <p:custDataLst>
      <p:tags r:id="rId1"/>
    </p:custDataLst>
    <p:extLst>
      <p:ext uri="{BB962C8B-B14F-4D97-AF65-F5344CB8AC3E}">
        <p14:creationId xmlns:p14="http://schemas.microsoft.com/office/powerpoint/2010/main" val="3130582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61BEF0A9-BE7A-6E9E-DBF1-A7F90D1C5FAF}"/>
              </a:ext>
            </a:extLst>
          </p:cNvPr>
          <p:cNvSpPr>
            <a:spLocks noGrp="1"/>
          </p:cNvSpPr>
          <p:nvPr>
            <p:ph type="title"/>
          </p:nvPr>
        </p:nvSpPr>
        <p:spPr/>
        <p:txBody>
          <a:bodyPr/>
          <a:lstStyle/>
          <a:p>
            <a:r>
              <a:rPr lang="en-US" altLang="zh-CN" dirty="0"/>
              <a:t>PQDT Global</a:t>
            </a:r>
            <a:endParaRPr lang="en-US" dirty="0"/>
          </a:p>
        </p:txBody>
      </p:sp>
      <p:sp>
        <p:nvSpPr>
          <p:cNvPr id="3" name="Slide Number Placeholder 2">
            <a:extLst>
              <a:ext uri="{FF2B5EF4-FFF2-40B4-BE49-F238E27FC236}">
                <a16:creationId xmlns:a16="http://schemas.microsoft.com/office/drawing/2014/main" id="{A54A99AA-07DB-F258-CCAA-7A776FAB8288}"/>
              </a:ext>
            </a:extLst>
          </p:cNvPr>
          <p:cNvSpPr>
            <a:spLocks noGrp="1"/>
          </p:cNvSpPr>
          <p:nvPr>
            <p:ph type="sldNum" sz="quarter" idx="11"/>
          </p:nvPr>
        </p:nvSpPr>
        <p:spPr/>
        <p:txBody>
          <a:bodyPr/>
          <a:lstStyle/>
          <a:p>
            <a:fld id="{F59CD943-D024-467A-B36E-F11E1285ED75}" type="slidenum">
              <a:rPr lang="en-GB" smtClean="0"/>
              <a:pPr/>
              <a:t>33</a:t>
            </a:fld>
            <a:endParaRPr lang="en-GB" dirty="0"/>
          </a:p>
        </p:txBody>
      </p:sp>
      <p:sp>
        <p:nvSpPr>
          <p:cNvPr id="24" name="Text Placeholder 23">
            <a:extLst>
              <a:ext uri="{FF2B5EF4-FFF2-40B4-BE49-F238E27FC236}">
                <a16:creationId xmlns:a16="http://schemas.microsoft.com/office/drawing/2014/main" id="{FFB22FB6-E190-F8D2-147D-F4B741410551}"/>
              </a:ext>
            </a:extLst>
          </p:cNvPr>
          <p:cNvSpPr>
            <a:spLocks noGrp="1"/>
          </p:cNvSpPr>
          <p:nvPr>
            <p:ph type="body" sz="quarter" idx="13"/>
          </p:nvPr>
        </p:nvSpPr>
        <p:spPr/>
        <p:txBody>
          <a:bodyPr/>
          <a:lstStyle/>
          <a:p>
            <a:endParaRPr lang="en-US"/>
          </a:p>
        </p:txBody>
      </p:sp>
      <p:sp>
        <p:nvSpPr>
          <p:cNvPr id="25" name="Text Placeholder 24">
            <a:extLst>
              <a:ext uri="{FF2B5EF4-FFF2-40B4-BE49-F238E27FC236}">
                <a16:creationId xmlns:a16="http://schemas.microsoft.com/office/drawing/2014/main" id="{FC982C98-4118-121D-CEFF-A70C1D8BCD35}"/>
              </a:ext>
            </a:extLst>
          </p:cNvPr>
          <p:cNvSpPr>
            <a:spLocks noGrp="1"/>
          </p:cNvSpPr>
          <p:nvPr>
            <p:ph type="body" sz="quarter" idx="14"/>
          </p:nvPr>
        </p:nvSpPr>
        <p:spPr/>
        <p:txBody>
          <a:bodyPr/>
          <a:lstStyle/>
          <a:p>
            <a:endParaRPr lang="en-US" dirty="0"/>
          </a:p>
        </p:txBody>
      </p:sp>
      <p:pic>
        <p:nvPicPr>
          <p:cNvPr id="27" name="Picture 26">
            <a:extLst>
              <a:ext uri="{FF2B5EF4-FFF2-40B4-BE49-F238E27FC236}">
                <a16:creationId xmlns:a16="http://schemas.microsoft.com/office/drawing/2014/main" id="{53C8F4A8-7BB7-DE93-F211-BA879E56A422}"/>
              </a:ext>
            </a:extLst>
          </p:cNvPr>
          <p:cNvPicPr>
            <a:picLocks noChangeAspect="1"/>
          </p:cNvPicPr>
          <p:nvPr/>
        </p:nvPicPr>
        <p:blipFill>
          <a:blip r:embed="rId2"/>
          <a:srcRect t="4364"/>
          <a:stretch/>
        </p:blipFill>
        <p:spPr>
          <a:xfrm>
            <a:off x="0" y="967563"/>
            <a:ext cx="12192000" cy="5235584"/>
          </a:xfrm>
          <a:prstGeom prst="rect">
            <a:avLst/>
          </a:prstGeom>
        </p:spPr>
      </p:pic>
    </p:spTree>
    <p:extLst>
      <p:ext uri="{BB962C8B-B14F-4D97-AF65-F5344CB8AC3E}">
        <p14:creationId xmlns:p14="http://schemas.microsoft.com/office/powerpoint/2010/main" val="1082976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49551-8587-9047-EA4B-01A4DB69D667}"/>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EFAD91D7-45A0-4E86-829B-BF0FB0B9F553}"/>
              </a:ext>
            </a:extLst>
          </p:cNvPr>
          <p:cNvSpPr>
            <a:spLocks noGrp="1"/>
          </p:cNvSpPr>
          <p:nvPr>
            <p:ph type="title"/>
          </p:nvPr>
        </p:nvSpPr>
        <p:spPr/>
        <p:txBody>
          <a:bodyPr/>
          <a:lstStyle/>
          <a:p>
            <a:r>
              <a:rPr lang="en-US" altLang="zh-CN" dirty="0"/>
              <a:t>PQDT Global</a:t>
            </a:r>
            <a:endParaRPr lang="en-US" dirty="0"/>
          </a:p>
        </p:txBody>
      </p:sp>
      <p:sp>
        <p:nvSpPr>
          <p:cNvPr id="3" name="Slide Number Placeholder 2">
            <a:extLst>
              <a:ext uri="{FF2B5EF4-FFF2-40B4-BE49-F238E27FC236}">
                <a16:creationId xmlns:a16="http://schemas.microsoft.com/office/drawing/2014/main" id="{FF37BEB8-C3A4-6798-F224-073232C166D0}"/>
              </a:ext>
            </a:extLst>
          </p:cNvPr>
          <p:cNvSpPr>
            <a:spLocks noGrp="1"/>
          </p:cNvSpPr>
          <p:nvPr>
            <p:ph type="sldNum" sz="quarter" idx="11"/>
          </p:nvPr>
        </p:nvSpPr>
        <p:spPr/>
        <p:txBody>
          <a:bodyPr/>
          <a:lstStyle/>
          <a:p>
            <a:fld id="{F59CD943-D024-467A-B36E-F11E1285ED75}" type="slidenum">
              <a:rPr lang="en-GB" smtClean="0"/>
              <a:pPr/>
              <a:t>34</a:t>
            </a:fld>
            <a:endParaRPr lang="en-GB" dirty="0"/>
          </a:p>
        </p:txBody>
      </p:sp>
      <p:sp>
        <p:nvSpPr>
          <p:cNvPr id="24" name="Text Placeholder 23">
            <a:extLst>
              <a:ext uri="{FF2B5EF4-FFF2-40B4-BE49-F238E27FC236}">
                <a16:creationId xmlns:a16="http://schemas.microsoft.com/office/drawing/2014/main" id="{F6008A3D-12B6-5950-9160-AA21BD33C0AA}"/>
              </a:ext>
            </a:extLst>
          </p:cNvPr>
          <p:cNvSpPr>
            <a:spLocks noGrp="1"/>
          </p:cNvSpPr>
          <p:nvPr>
            <p:ph type="body" sz="quarter" idx="13"/>
          </p:nvPr>
        </p:nvSpPr>
        <p:spPr/>
        <p:txBody>
          <a:bodyPr/>
          <a:lstStyle/>
          <a:p>
            <a:endParaRPr lang="en-US"/>
          </a:p>
        </p:txBody>
      </p:sp>
      <p:sp>
        <p:nvSpPr>
          <p:cNvPr id="25" name="Text Placeholder 24">
            <a:extLst>
              <a:ext uri="{FF2B5EF4-FFF2-40B4-BE49-F238E27FC236}">
                <a16:creationId xmlns:a16="http://schemas.microsoft.com/office/drawing/2014/main" id="{03DE6D2A-C30F-4E8A-6BDC-D2CD8B5DB169}"/>
              </a:ext>
            </a:extLst>
          </p:cNvPr>
          <p:cNvSpPr>
            <a:spLocks noGrp="1"/>
          </p:cNvSpPr>
          <p:nvPr>
            <p:ph type="body" sz="quarter" idx="14"/>
          </p:nvPr>
        </p:nvSpPr>
        <p:spPr/>
        <p:txBody>
          <a:bodyPr/>
          <a:lstStyle/>
          <a:p>
            <a:endParaRPr lang="en-US" dirty="0"/>
          </a:p>
        </p:txBody>
      </p:sp>
      <p:pic>
        <p:nvPicPr>
          <p:cNvPr id="4" name="Picture 3">
            <a:extLst>
              <a:ext uri="{FF2B5EF4-FFF2-40B4-BE49-F238E27FC236}">
                <a16:creationId xmlns:a16="http://schemas.microsoft.com/office/drawing/2014/main" id="{0174FC0B-3DF5-ACAF-CE43-413BD4E118B3}"/>
              </a:ext>
            </a:extLst>
          </p:cNvPr>
          <p:cNvPicPr>
            <a:picLocks noChangeAspect="1"/>
          </p:cNvPicPr>
          <p:nvPr/>
        </p:nvPicPr>
        <p:blipFill>
          <a:blip r:embed="rId2"/>
          <a:srcRect t="2513"/>
          <a:stretch/>
        </p:blipFill>
        <p:spPr>
          <a:xfrm>
            <a:off x="0" y="829340"/>
            <a:ext cx="12192000" cy="5336902"/>
          </a:xfrm>
          <a:prstGeom prst="rect">
            <a:avLst/>
          </a:prstGeom>
        </p:spPr>
      </p:pic>
    </p:spTree>
    <p:extLst>
      <p:ext uri="{BB962C8B-B14F-4D97-AF65-F5344CB8AC3E}">
        <p14:creationId xmlns:p14="http://schemas.microsoft.com/office/powerpoint/2010/main" val="3913826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5CC91-83DA-C248-8835-57BCF24F20B1}"/>
            </a:ext>
          </a:extLst>
        </p:cNvPr>
        <p:cNvGrpSpPr/>
        <p:nvPr/>
      </p:nvGrpSpPr>
      <p:grpSpPr>
        <a:xfrm>
          <a:off x="0" y="0"/>
          <a:ext cx="0" cy="0"/>
          <a:chOff x="0" y="0"/>
          <a:chExt cx="0" cy="0"/>
        </a:xfrm>
      </p:grpSpPr>
      <p:sp>
        <p:nvSpPr>
          <p:cNvPr id="7" name="Slide Number Placeholder 6" hidden="1">
            <a:extLst>
              <a:ext uri="{FF2B5EF4-FFF2-40B4-BE49-F238E27FC236}">
                <a16:creationId xmlns:a16="http://schemas.microsoft.com/office/drawing/2014/main" id="{C7795487-C619-2868-362D-E841ADD88946}"/>
              </a:ext>
            </a:extLst>
          </p:cNvPr>
          <p:cNvSpPr>
            <a:spLocks noGrp="1"/>
          </p:cNvSpPr>
          <p:nvPr>
            <p:ph type="sldNum" sz="quarter" idx="11"/>
          </p:nvPr>
        </p:nvSpPr>
        <p:spPr/>
        <p:txBody>
          <a:bodyPr/>
          <a:lstStyle/>
          <a:p>
            <a:pPr>
              <a:spcAft>
                <a:spcPts val="600"/>
              </a:spcAft>
            </a:pPr>
            <a:fld id="{F59CD943-D024-467A-B36E-F11E1285ED75}" type="slidenum">
              <a:rPr lang="en-GB" smtClean="0"/>
              <a:pPr>
                <a:spcAft>
                  <a:spcPts val="600"/>
                </a:spcAft>
              </a:pPr>
              <a:t>35</a:t>
            </a:fld>
            <a:endParaRPr lang="en-GB"/>
          </a:p>
        </p:txBody>
      </p:sp>
      <p:sp>
        <p:nvSpPr>
          <p:cNvPr id="5" name="Title 3">
            <a:extLst>
              <a:ext uri="{FF2B5EF4-FFF2-40B4-BE49-F238E27FC236}">
                <a16:creationId xmlns:a16="http://schemas.microsoft.com/office/drawing/2014/main" id="{CECE3502-FA40-5A0B-AC56-1D217A1640C2}"/>
              </a:ext>
            </a:extLst>
          </p:cNvPr>
          <p:cNvSpPr>
            <a:spLocks noGrp="1"/>
          </p:cNvSpPr>
          <p:nvPr>
            <p:ph type="title"/>
          </p:nvPr>
        </p:nvSpPr>
        <p:spPr>
          <a:xfrm>
            <a:off x="550863" y="368300"/>
            <a:ext cx="8281987" cy="252413"/>
          </a:xfrm>
        </p:spPr>
        <p:txBody>
          <a:bodyPr/>
          <a:lstStyle/>
          <a:p>
            <a:r>
              <a:rPr lang="en-US" altLang="zh-CN" dirty="0"/>
              <a:t>PQDT Global</a:t>
            </a:r>
            <a:endParaRPr lang="en-US" dirty="0"/>
          </a:p>
        </p:txBody>
      </p:sp>
      <p:pic>
        <p:nvPicPr>
          <p:cNvPr id="4" name="Picture 3">
            <a:extLst>
              <a:ext uri="{FF2B5EF4-FFF2-40B4-BE49-F238E27FC236}">
                <a16:creationId xmlns:a16="http://schemas.microsoft.com/office/drawing/2014/main" id="{8E50C668-137B-0D09-3CA6-CB2348336ED5}"/>
              </a:ext>
            </a:extLst>
          </p:cNvPr>
          <p:cNvPicPr>
            <a:picLocks noChangeAspect="1"/>
          </p:cNvPicPr>
          <p:nvPr/>
        </p:nvPicPr>
        <p:blipFill>
          <a:blip r:embed="rId3"/>
          <a:srcRect t="2707"/>
          <a:stretch/>
        </p:blipFill>
        <p:spPr>
          <a:xfrm>
            <a:off x="0" y="839972"/>
            <a:ext cx="12192000" cy="5326270"/>
          </a:xfrm>
          <a:prstGeom prst="rect">
            <a:avLst/>
          </a:prstGeom>
        </p:spPr>
      </p:pic>
    </p:spTree>
    <p:custDataLst>
      <p:tags r:id="rId1"/>
    </p:custDataLst>
    <p:extLst>
      <p:ext uri="{BB962C8B-B14F-4D97-AF65-F5344CB8AC3E}">
        <p14:creationId xmlns:p14="http://schemas.microsoft.com/office/powerpoint/2010/main" val="2044365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DD164-3EE7-2575-B471-690569C38DBD}"/>
              </a:ext>
            </a:extLst>
          </p:cNvPr>
          <p:cNvSpPr>
            <a:spLocks noGrp="1"/>
          </p:cNvSpPr>
          <p:nvPr>
            <p:ph type="title"/>
          </p:nvPr>
        </p:nvSpPr>
        <p:spPr/>
        <p:txBody>
          <a:bodyPr/>
          <a:lstStyle/>
          <a:p>
            <a:r>
              <a:rPr lang="zh-CN" altLang="en-US" dirty="0"/>
              <a:t>论文中的文献综述和未来研究建议</a:t>
            </a:r>
            <a:endParaRPr lang="en-US" dirty="0"/>
          </a:p>
        </p:txBody>
      </p:sp>
      <p:sp>
        <p:nvSpPr>
          <p:cNvPr id="3" name="Slide Number Placeholder 2">
            <a:extLst>
              <a:ext uri="{FF2B5EF4-FFF2-40B4-BE49-F238E27FC236}">
                <a16:creationId xmlns:a16="http://schemas.microsoft.com/office/drawing/2014/main" id="{B247D220-CB23-5FE6-6408-081D1DE2A315}"/>
              </a:ext>
            </a:extLst>
          </p:cNvPr>
          <p:cNvSpPr>
            <a:spLocks noGrp="1"/>
          </p:cNvSpPr>
          <p:nvPr>
            <p:ph type="sldNum" sz="quarter" idx="11"/>
          </p:nvPr>
        </p:nvSpPr>
        <p:spPr/>
        <p:txBody>
          <a:bodyPr/>
          <a:lstStyle/>
          <a:p>
            <a:fld id="{F59CD943-D024-467A-B36E-F11E1285ED75}" type="slidenum">
              <a:rPr lang="en-GB" smtClean="0"/>
              <a:pPr/>
              <a:t>36</a:t>
            </a:fld>
            <a:endParaRPr lang="en-GB" dirty="0"/>
          </a:p>
        </p:txBody>
      </p:sp>
      <p:sp>
        <p:nvSpPr>
          <p:cNvPr id="4" name="Text Placeholder 3">
            <a:extLst>
              <a:ext uri="{FF2B5EF4-FFF2-40B4-BE49-F238E27FC236}">
                <a16:creationId xmlns:a16="http://schemas.microsoft.com/office/drawing/2014/main" id="{5F400329-1027-EDA1-4395-7CB8BE7D9780}"/>
              </a:ext>
            </a:extLst>
          </p:cNvPr>
          <p:cNvSpPr>
            <a:spLocks noGrp="1"/>
          </p:cNvSpPr>
          <p:nvPr>
            <p:ph type="body" sz="quarter" idx="13"/>
          </p:nvPr>
        </p:nvSpPr>
        <p:spPr/>
        <p:txBody>
          <a:bodyPr/>
          <a:lstStyle/>
          <a:p>
            <a:endParaRPr lang="en-US"/>
          </a:p>
        </p:txBody>
      </p:sp>
      <p:sp>
        <p:nvSpPr>
          <p:cNvPr id="5" name="Text Placeholder 4">
            <a:extLst>
              <a:ext uri="{FF2B5EF4-FFF2-40B4-BE49-F238E27FC236}">
                <a16:creationId xmlns:a16="http://schemas.microsoft.com/office/drawing/2014/main" id="{69D66AC5-EB73-9ADA-0482-6B2F6B95A700}"/>
              </a:ext>
            </a:extLst>
          </p:cNvPr>
          <p:cNvSpPr>
            <a:spLocks noGrp="1"/>
          </p:cNvSpPr>
          <p:nvPr>
            <p:ph type="body" sz="quarter" idx="14"/>
          </p:nvPr>
        </p:nvSpPr>
        <p:spPr/>
        <p:txBody>
          <a:bodyPr/>
          <a:lstStyle/>
          <a:p>
            <a:endParaRPr lang="en-US"/>
          </a:p>
        </p:txBody>
      </p:sp>
      <p:sp>
        <p:nvSpPr>
          <p:cNvPr id="6" name="Text Placeholder 5">
            <a:extLst>
              <a:ext uri="{FF2B5EF4-FFF2-40B4-BE49-F238E27FC236}">
                <a16:creationId xmlns:a16="http://schemas.microsoft.com/office/drawing/2014/main" id="{B7DC5634-45A9-EBD7-BBBF-514568CCB84A}"/>
              </a:ext>
            </a:extLst>
          </p:cNvPr>
          <p:cNvSpPr>
            <a:spLocks noGrp="1"/>
          </p:cNvSpPr>
          <p:nvPr>
            <p:ph type="body" sz="quarter" idx="15"/>
          </p:nvPr>
        </p:nvSpPr>
        <p:spPr/>
        <p:txBody>
          <a:bodyPr/>
          <a:lstStyle/>
          <a:p>
            <a:endParaRPr lang="en-US"/>
          </a:p>
        </p:txBody>
      </p:sp>
      <p:pic>
        <p:nvPicPr>
          <p:cNvPr id="10" name="Picture 9">
            <a:extLst>
              <a:ext uri="{FF2B5EF4-FFF2-40B4-BE49-F238E27FC236}">
                <a16:creationId xmlns:a16="http://schemas.microsoft.com/office/drawing/2014/main" id="{CE7EE790-D87A-62D7-D38E-F2274515810F}"/>
              </a:ext>
            </a:extLst>
          </p:cNvPr>
          <p:cNvPicPr>
            <a:picLocks noChangeAspect="1"/>
          </p:cNvPicPr>
          <p:nvPr/>
        </p:nvPicPr>
        <p:blipFill>
          <a:blip r:embed="rId3"/>
          <a:stretch>
            <a:fillRect/>
          </a:stretch>
        </p:blipFill>
        <p:spPr>
          <a:xfrm>
            <a:off x="550864" y="922338"/>
            <a:ext cx="4955456" cy="5388796"/>
          </a:xfrm>
          <a:prstGeom prst="rect">
            <a:avLst/>
          </a:prstGeom>
        </p:spPr>
      </p:pic>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A7FC3D7D-0BC9-8AE6-D2C5-8F3686AE4508}"/>
                  </a:ext>
                </a:extLst>
              </p14:cNvPr>
              <p14:cNvContentPartPr/>
              <p14:nvPr/>
            </p14:nvContentPartPr>
            <p14:xfrm>
              <a:off x="595472" y="3307482"/>
              <a:ext cx="1996200" cy="37800"/>
            </p14:xfrm>
          </p:contentPart>
        </mc:Choice>
        <mc:Fallback xmlns="">
          <p:pic>
            <p:nvPicPr>
              <p:cNvPr id="17" name="Ink 16">
                <a:extLst>
                  <a:ext uri="{FF2B5EF4-FFF2-40B4-BE49-F238E27FC236}">
                    <a16:creationId xmlns:a16="http://schemas.microsoft.com/office/drawing/2014/main" id="{A7FC3D7D-0BC9-8AE6-D2C5-8F3686AE4508}"/>
                  </a:ext>
                </a:extLst>
              </p:cNvPr>
              <p:cNvPicPr/>
              <p:nvPr/>
            </p:nvPicPr>
            <p:blipFill>
              <a:blip r:embed="rId5"/>
              <a:stretch>
                <a:fillRect/>
              </a:stretch>
            </p:blipFill>
            <p:spPr>
              <a:xfrm>
                <a:off x="559832" y="3235482"/>
                <a:ext cx="2067840" cy="181440"/>
              </a:xfrm>
              <a:prstGeom prst="rect">
                <a:avLst/>
              </a:prstGeom>
            </p:spPr>
          </p:pic>
        </mc:Fallback>
      </mc:AlternateContent>
      <p:pic>
        <p:nvPicPr>
          <p:cNvPr id="19" name="Picture 18">
            <a:extLst>
              <a:ext uri="{FF2B5EF4-FFF2-40B4-BE49-F238E27FC236}">
                <a16:creationId xmlns:a16="http://schemas.microsoft.com/office/drawing/2014/main" id="{3A2807D9-FEFF-B6EC-6F2B-9E3C9F8A7301}"/>
              </a:ext>
            </a:extLst>
          </p:cNvPr>
          <p:cNvPicPr>
            <a:picLocks noChangeAspect="1"/>
          </p:cNvPicPr>
          <p:nvPr/>
        </p:nvPicPr>
        <p:blipFill>
          <a:blip r:embed="rId6"/>
          <a:stretch>
            <a:fillRect/>
          </a:stretch>
        </p:blipFill>
        <p:spPr>
          <a:xfrm>
            <a:off x="6055962" y="1319464"/>
            <a:ext cx="5298951" cy="5169708"/>
          </a:xfrm>
          <a:prstGeom prst="rect">
            <a:avLst/>
          </a:prstGeom>
        </p:spPr>
      </p:pic>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E9E7D69D-E47D-B3FA-7711-A8794CB9CD37}"/>
                  </a:ext>
                </a:extLst>
              </p14:cNvPr>
              <p14:cNvContentPartPr/>
              <p14:nvPr/>
            </p14:nvContentPartPr>
            <p14:xfrm>
              <a:off x="6092672" y="5175882"/>
              <a:ext cx="2190960" cy="43200"/>
            </p14:xfrm>
          </p:contentPart>
        </mc:Choice>
        <mc:Fallback xmlns="">
          <p:pic>
            <p:nvPicPr>
              <p:cNvPr id="20" name="Ink 19">
                <a:extLst>
                  <a:ext uri="{FF2B5EF4-FFF2-40B4-BE49-F238E27FC236}">
                    <a16:creationId xmlns:a16="http://schemas.microsoft.com/office/drawing/2014/main" id="{E9E7D69D-E47D-B3FA-7711-A8794CB9CD37}"/>
                  </a:ext>
                </a:extLst>
              </p:cNvPr>
              <p:cNvPicPr/>
              <p:nvPr/>
            </p:nvPicPr>
            <p:blipFill>
              <a:blip r:embed="rId8"/>
              <a:stretch>
                <a:fillRect/>
              </a:stretch>
            </p:blipFill>
            <p:spPr>
              <a:xfrm>
                <a:off x="6056672" y="5103882"/>
                <a:ext cx="2262600" cy="186840"/>
              </a:xfrm>
              <a:prstGeom prst="rect">
                <a:avLst/>
              </a:prstGeom>
            </p:spPr>
          </p:pic>
        </mc:Fallback>
      </mc:AlternateContent>
    </p:spTree>
    <p:custDataLst>
      <p:tags r:id="rId1"/>
    </p:custDataLst>
    <p:extLst>
      <p:ext uri="{BB962C8B-B14F-4D97-AF65-F5344CB8AC3E}">
        <p14:creationId xmlns:p14="http://schemas.microsoft.com/office/powerpoint/2010/main" val="1828722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zh-CN" altLang="en-US" dirty="0"/>
              <a:t>单篇导出</a:t>
            </a:r>
            <a:endParaRPr lang="en-US" dirty="0"/>
          </a:p>
        </p:txBody>
      </p:sp>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37</a:t>
            </a:fld>
            <a:endParaRPr lang="en-GB" dirty="0"/>
          </a:p>
        </p:txBody>
      </p:sp>
      <p:pic>
        <p:nvPicPr>
          <p:cNvPr id="5" name="Picture 4">
            <a:extLst>
              <a:ext uri="{FF2B5EF4-FFF2-40B4-BE49-F238E27FC236}">
                <a16:creationId xmlns:a16="http://schemas.microsoft.com/office/drawing/2014/main" id="{B63BEAEA-27BF-E1D4-44EA-C0E3B1D54E62}"/>
              </a:ext>
            </a:extLst>
          </p:cNvPr>
          <p:cNvPicPr>
            <a:picLocks noChangeAspect="1"/>
          </p:cNvPicPr>
          <p:nvPr/>
        </p:nvPicPr>
        <p:blipFill>
          <a:blip r:embed="rId3"/>
          <a:srcRect t="3290"/>
          <a:stretch/>
        </p:blipFill>
        <p:spPr>
          <a:xfrm>
            <a:off x="0" y="871870"/>
            <a:ext cx="12192000" cy="5294372"/>
          </a:xfrm>
          <a:prstGeom prst="rect">
            <a:avLst/>
          </a:prstGeom>
        </p:spPr>
      </p:pic>
    </p:spTree>
    <p:custDataLst>
      <p:tags r:id="rId1"/>
    </p:custDataLst>
    <p:extLst>
      <p:ext uri="{BB962C8B-B14F-4D97-AF65-F5344CB8AC3E}">
        <p14:creationId xmlns:p14="http://schemas.microsoft.com/office/powerpoint/2010/main" val="41417394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zh-CN" altLang="en-US" dirty="0"/>
              <a:t>批量处理</a:t>
            </a:r>
            <a:endParaRPr lang="en-US" dirty="0"/>
          </a:p>
        </p:txBody>
      </p:sp>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38</a:t>
            </a:fld>
            <a:endParaRPr lang="en-GB" dirty="0"/>
          </a:p>
        </p:txBody>
      </p:sp>
      <p:pic>
        <p:nvPicPr>
          <p:cNvPr id="5" name="Picture 4">
            <a:extLst>
              <a:ext uri="{FF2B5EF4-FFF2-40B4-BE49-F238E27FC236}">
                <a16:creationId xmlns:a16="http://schemas.microsoft.com/office/drawing/2014/main" id="{49DFC612-B03A-D821-865D-809265D100E7}"/>
              </a:ext>
            </a:extLst>
          </p:cNvPr>
          <p:cNvPicPr>
            <a:picLocks noChangeAspect="1"/>
          </p:cNvPicPr>
          <p:nvPr/>
        </p:nvPicPr>
        <p:blipFill>
          <a:blip r:embed="rId3"/>
          <a:srcRect t="3290"/>
          <a:stretch/>
        </p:blipFill>
        <p:spPr>
          <a:xfrm>
            <a:off x="0" y="871870"/>
            <a:ext cx="12192000" cy="5294372"/>
          </a:xfrm>
          <a:prstGeom prst="rect">
            <a:avLst/>
          </a:prstGeom>
        </p:spPr>
      </p:pic>
    </p:spTree>
    <p:custDataLst>
      <p:tags r:id="rId1"/>
    </p:custDataLst>
    <p:extLst>
      <p:ext uri="{BB962C8B-B14F-4D97-AF65-F5344CB8AC3E}">
        <p14:creationId xmlns:p14="http://schemas.microsoft.com/office/powerpoint/2010/main" val="397042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zh-CN" altLang="en-US" dirty="0"/>
              <a:t>批量处理</a:t>
            </a:r>
            <a:endParaRPr lang="en-US" dirty="0"/>
          </a:p>
        </p:txBody>
      </p:sp>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39</a:t>
            </a:fld>
            <a:endParaRPr lang="en-GB" dirty="0"/>
          </a:p>
        </p:txBody>
      </p:sp>
      <p:pic>
        <p:nvPicPr>
          <p:cNvPr id="5" name="Picture 4">
            <a:extLst>
              <a:ext uri="{FF2B5EF4-FFF2-40B4-BE49-F238E27FC236}">
                <a16:creationId xmlns:a16="http://schemas.microsoft.com/office/drawing/2014/main" id="{DFBBFF94-622B-4086-CE5D-84A182E1D9AF}"/>
              </a:ext>
            </a:extLst>
          </p:cNvPr>
          <p:cNvPicPr>
            <a:picLocks noChangeAspect="1"/>
          </p:cNvPicPr>
          <p:nvPr/>
        </p:nvPicPr>
        <p:blipFill>
          <a:blip r:embed="rId3"/>
          <a:srcRect t="3892"/>
          <a:stretch/>
        </p:blipFill>
        <p:spPr>
          <a:xfrm>
            <a:off x="0" y="1073888"/>
            <a:ext cx="12192000" cy="5187426"/>
          </a:xfrm>
          <a:prstGeom prst="rect">
            <a:avLst/>
          </a:prstGeom>
        </p:spPr>
      </p:pic>
    </p:spTree>
    <p:custDataLst>
      <p:tags r:id="rId1"/>
    </p:custDataLst>
    <p:extLst>
      <p:ext uri="{BB962C8B-B14F-4D97-AF65-F5344CB8AC3E}">
        <p14:creationId xmlns:p14="http://schemas.microsoft.com/office/powerpoint/2010/main" val="333243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zh-CN" altLang="en-US" dirty="0"/>
              <a:t>按作者、导师、高校、主题检索</a:t>
            </a:r>
            <a:endParaRPr lang="en-US" dirty="0"/>
          </a:p>
        </p:txBody>
      </p:sp>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40</a:t>
            </a:fld>
            <a:endParaRPr lang="en-GB" dirty="0"/>
          </a:p>
        </p:txBody>
      </p:sp>
      <p:grpSp>
        <p:nvGrpSpPr>
          <p:cNvPr id="8" name="Group 7">
            <a:extLst>
              <a:ext uri="{FF2B5EF4-FFF2-40B4-BE49-F238E27FC236}">
                <a16:creationId xmlns:a16="http://schemas.microsoft.com/office/drawing/2014/main" id="{943385A3-6229-3673-2B79-CC2E3D673520}"/>
              </a:ext>
            </a:extLst>
          </p:cNvPr>
          <p:cNvGrpSpPr/>
          <p:nvPr/>
        </p:nvGrpSpPr>
        <p:grpSpPr>
          <a:xfrm>
            <a:off x="0" y="935664"/>
            <a:ext cx="12192000" cy="5231369"/>
            <a:chOff x="0" y="935664"/>
            <a:chExt cx="12192000" cy="5231369"/>
          </a:xfrm>
        </p:grpSpPr>
        <p:pic>
          <p:nvPicPr>
            <p:cNvPr id="3" name="Picture 2">
              <a:extLst>
                <a:ext uri="{FF2B5EF4-FFF2-40B4-BE49-F238E27FC236}">
                  <a16:creationId xmlns:a16="http://schemas.microsoft.com/office/drawing/2014/main" id="{01BFF446-6C36-515A-1C32-BF928BFF6476}"/>
                </a:ext>
              </a:extLst>
            </p:cNvPr>
            <p:cNvPicPr>
              <a:picLocks noChangeAspect="1"/>
            </p:cNvPicPr>
            <p:nvPr/>
          </p:nvPicPr>
          <p:blipFill>
            <a:blip r:embed="rId3"/>
            <a:srcRect t="4469"/>
            <a:stretch/>
          </p:blipFill>
          <p:spPr>
            <a:xfrm>
              <a:off x="0" y="935664"/>
              <a:ext cx="12192000" cy="5231369"/>
            </a:xfrm>
            <a:prstGeom prst="rect">
              <a:avLst/>
            </a:prstGeom>
          </p:spPr>
        </p:pic>
        <p:pic>
          <p:nvPicPr>
            <p:cNvPr id="5" name="Picture 4">
              <a:extLst>
                <a:ext uri="{FF2B5EF4-FFF2-40B4-BE49-F238E27FC236}">
                  <a16:creationId xmlns:a16="http://schemas.microsoft.com/office/drawing/2014/main" id="{30288020-5554-25F3-26AC-E1CC4EF5950F}"/>
                </a:ext>
              </a:extLst>
            </p:cNvPr>
            <p:cNvPicPr>
              <a:picLocks noChangeAspect="1"/>
            </p:cNvPicPr>
            <p:nvPr/>
          </p:nvPicPr>
          <p:blipFill>
            <a:blip r:embed="rId4"/>
            <a:stretch>
              <a:fillRect/>
            </a:stretch>
          </p:blipFill>
          <p:spPr>
            <a:xfrm>
              <a:off x="8317983" y="1426819"/>
              <a:ext cx="1276350" cy="400050"/>
            </a:xfrm>
            <a:prstGeom prst="rect">
              <a:avLst/>
            </a:prstGeom>
          </p:spPr>
        </p:pic>
      </p:grpSp>
    </p:spTree>
    <p:custDataLst>
      <p:tags r:id="rId1"/>
    </p:custDataLst>
    <p:extLst>
      <p:ext uri="{BB962C8B-B14F-4D97-AF65-F5344CB8AC3E}">
        <p14:creationId xmlns:p14="http://schemas.microsoft.com/office/powerpoint/2010/main" val="8813593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zh-CN" altLang="en-US" dirty="0"/>
              <a:t>按作者、导师、高校、主题检索</a:t>
            </a:r>
            <a:endParaRPr lang="en-US" dirty="0"/>
          </a:p>
        </p:txBody>
      </p:sp>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41</a:t>
            </a:fld>
            <a:endParaRPr lang="en-GB" dirty="0"/>
          </a:p>
        </p:txBody>
      </p:sp>
      <p:pic>
        <p:nvPicPr>
          <p:cNvPr id="3" name="Picture 2">
            <a:extLst>
              <a:ext uri="{FF2B5EF4-FFF2-40B4-BE49-F238E27FC236}">
                <a16:creationId xmlns:a16="http://schemas.microsoft.com/office/drawing/2014/main" id="{58D5BC90-0D27-87DE-2324-5A1C1A00A1B5}"/>
              </a:ext>
            </a:extLst>
          </p:cNvPr>
          <p:cNvPicPr>
            <a:picLocks noChangeAspect="1"/>
          </p:cNvPicPr>
          <p:nvPr/>
        </p:nvPicPr>
        <p:blipFill>
          <a:blip r:embed="rId3"/>
          <a:srcRect t="5578"/>
          <a:stretch/>
        </p:blipFill>
        <p:spPr>
          <a:xfrm>
            <a:off x="0" y="1031358"/>
            <a:ext cx="12192000" cy="5096392"/>
          </a:xfrm>
          <a:prstGeom prst="rect">
            <a:avLst/>
          </a:prstGeom>
        </p:spPr>
      </p:pic>
    </p:spTree>
    <p:custDataLst>
      <p:tags r:id="rId1"/>
    </p:custDataLst>
    <p:extLst>
      <p:ext uri="{BB962C8B-B14F-4D97-AF65-F5344CB8AC3E}">
        <p14:creationId xmlns:p14="http://schemas.microsoft.com/office/powerpoint/2010/main" val="32901584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zh-CN" altLang="en-US" dirty="0"/>
              <a:t>按主题检索</a:t>
            </a:r>
            <a:endParaRPr lang="en-US" dirty="0"/>
          </a:p>
        </p:txBody>
      </p:sp>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42</a:t>
            </a:fld>
            <a:endParaRPr lang="en-GB" dirty="0"/>
          </a:p>
        </p:txBody>
      </p:sp>
      <p:pic>
        <p:nvPicPr>
          <p:cNvPr id="5" name="Picture 4">
            <a:extLst>
              <a:ext uri="{FF2B5EF4-FFF2-40B4-BE49-F238E27FC236}">
                <a16:creationId xmlns:a16="http://schemas.microsoft.com/office/drawing/2014/main" id="{F6DAF09B-D44A-389D-2A04-F892ADE76FA8}"/>
              </a:ext>
            </a:extLst>
          </p:cNvPr>
          <p:cNvPicPr>
            <a:picLocks noChangeAspect="1"/>
          </p:cNvPicPr>
          <p:nvPr/>
        </p:nvPicPr>
        <p:blipFill>
          <a:blip r:embed="rId3"/>
          <a:srcRect t="3679"/>
          <a:stretch/>
        </p:blipFill>
        <p:spPr>
          <a:xfrm>
            <a:off x="0" y="893135"/>
            <a:ext cx="12192000" cy="5273107"/>
          </a:xfrm>
          <a:prstGeom prst="rect">
            <a:avLst/>
          </a:prstGeom>
        </p:spPr>
      </p:pic>
    </p:spTree>
    <p:custDataLst>
      <p:tags r:id="rId1"/>
    </p:custDataLst>
    <p:extLst>
      <p:ext uri="{BB962C8B-B14F-4D97-AF65-F5344CB8AC3E}">
        <p14:creationId xmlns:p14="http://schemas.microsoft.com/office/powerpoint/2010/main" val="10103904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19E7A0-3520-4319-F14F-58CB2355C080}"/>
              </a:ext>
            </a:extLst>
          </p:cNvPr>
          <p:cNvSpPr>
            <a:spLocks noGrp="1"/>
          </p:cNvSpPr>
          <p:nvPr>
            <p:ph type="title"/>
          </p:nvPr>
        </p:nvSpPr>
        <p:spPr/>
        <p:txBody>
          <a:bodyPr/>
          <a:lstStyle/>
          <a:p>
            <a:r>
              <a:rPr lang="zh-CN" altLang="en-US" dirty="0"/>
              <a:t>定题</a:t>
            </a:r>
            <a:endParaRPr lang="en-US" dirty="0"/>
          </a:p>
        </p:txBody>
      </p:sp>
      <p:sp>
        <p:nvSpPr>
          <p:cNvPr id="6" name="Text Placeholder 5">
            <a:extLst>
              <a:ext uri="{FF2B5EF4-FFF2-40B4-BE49-F238E27FC236}">
                <a16:creationId xmlns:a16="http://schemas.microsoft.com/office/drawing/2014/main" id="{37370734-5C9B-FAF9-D459-7E928F61DCB3}"/>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8AA09C6-5A97-5772-27E3-B9958E61CEA9}"/>
              </a:ext>
            </a:extLst>
          </p:cNvPr>
          <p:cNvSpPr>
            <a:spLocks noGrp="1"/>
          </p:cNvSpPr>
          <p:nvPr>
            <p:ph type="sldNum" sz="quarter" idx="11"/>
          </p:nvPr>
        </p:nvSpPr>
        <p:spPr/>
        <p:txBody>
          <a:bodyPr/>
          <a:lstStyle/>
          <a:p>
            <a:fld id="{F59CD943-D024-467A-B36E-F11E1285ED75}" type="slidenum">
              <a:rPr lang="en-GB" smtClean="0"/>
              <a:pPr/>
              <a:t>43</a:t>
            </a:fld>
            <a:endParaRPr lang="en-GB" dirty="0"/>
          </a:p>
        </p:txBody>
      </p:sp>
      <p:pic>
        <p:nvPicPr>
          <p:cNvPr id="5" name="Picture 4">
            <a:extLst>
              <a:ext uri="{FF2B5EF4-FFF2-40B4-BE49-F238E27FC236}">
                <a16:creationId xmlns:a16="http://schemas.microsoft.com/office/drawing/2014/main" id="{BE35F38F-A9CB-0653-F875-44EF1076838D}"/>
              </a:ext>
            </a:extLst>
          </p:cNvPr>
          <p:cNvPicPr>
            <a:picLocks noChangeAspect="1"/>
          </p:cNvPicPr>
          <p:nvPr/>
        </p:nvPicPr>
        <p:blipFill>
          <a:blip r:embed="rId3"/>
          <a:srcRect t="3166"/>
          <a:stretch/>
        </p:blipFill>
        <p:spPr>
          <a:xfrm>
            <a:off x="0" y="967563"/>
            <a:ext cx="12192000" cy="5089246"/>
          </a:xfrm>
          <a:prstGeom prst="rect">
            <a:avLst/>
          </a:prstGeom>
        </p:spPr>
      </p:pic>
      <p:sp>
        <p:nvSpPr>
          <p:cNvPr id="8" name="Rectangle: Rounded Corners 7">
            <a:extLst>
              <a:ext uri="{FF2B5EF4-FFF2-40B4-BE49-F238E27FC236}">
                <a16:creationId xmlns:a16="http://schemas.microsoft.com/office/drawing/2014/main" id="{8AA111A9-DC78-A245-EACA-8692357D34FA}"/>
              </a:ext>
            </a:extLst>
          </p:cNvPr>
          <p:cNvSpPr/>
          <p:nvPr/>
        </p:nvSpPr>
        <p:spPr>
          <a:xfrm>
            <a:off x="10962167" y="2668772"/>
            <a:ext cx="1148317" cy="446568"/>
          </a:xfrm>
          <a:prstGeom prst="roundRect">
            <a:avLst/>
          </a:prstGeom>
          <a:noFill/>
          <a:ln w="57150">
            <a:solidFill>
              <a:srgbClr val="FF0000"/>
            </a:solidFill>
          </a:ln>
        </p:spPr>
        <p:txBody>
          <a:bodyPr wrap="square" rtlCol="0" anchor="ctr">
            <a:noAutofit/>
          </a:bodyPr>
          <a:lstStyle/>
          <a:p>
            <a:pPr algn="l"/>
            <a:endParaRPr lang="en-US">
              <a:solidFill>
                <a:schemeClr val="tx1"/>
              </a:solidFill>
            </a:endParaRPr>
          </a:p>
        </p:txBody>
      </p:sp>
    </p:spTree>
    <p:custDataLst>
      <p:tags r:id="rId1"/>
    </p:custDataLst>
    <p:extLst>
      <p:ext uri="{BB962C8B-B14F-4D97-AF65-F5344CB8AC3E}">
        <p14:creationId xmlns:p14="http://schemas.microsoft.com/office/powerpoint/2010/main" val="164303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32888-89EE-9698-80DF-BBD00485C0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B45826-28DF-EA6B-C045-5BD21082466B}"/>
              </a:ext>
            </a:extLst>
          </p:cNvPr>
          <p:cNvSpPr>
            <a:spLocks noGrp="1"/>
          </p:cNvSpPr>
          <p:nvPr>
            <p:ph type="title"/>
          </p:nvPr>
        </p:nvSpPr>
        <p:spPr/>
        <p:txBody>
          <a:bodyPr/>
          <a:lstStyle/>
          <a:p>
            <a:r>
              <a:rPr lang="zh-CN" altLang="en-US" dirty="0"/>
              <a:t>定题</a:t>
            </a:r>
            <a:endParaRPr lang="en-US" dirty="0"/>
          </a:p>
        </p:txBody>
      </p:sp>
      <p:sp>
        <p:nvSpPr>
          <p:cNvPr id="6" name="Text Placeholder 5">
            <a:extLst>
              <a:ext uri="{FF2B5EF4-FFF2-40B4-BE49-F238E27FC236}">
                <a16:creationId xmlns:a16="http://schemas.microsoft.com/office/drawing/2014/main" id="{AC318955-D79B-ADFB-4C5C-8E181EEEF31C}"/>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0D5E5FFB-559A-6113-6C3D-DFF46A36BE85}"/>
              </a:ext>
            </a:extLst>
          </p:cNvPr>
          <p:cNvSpPr>
            <a:spLocks noGrp="1"/>
          </p:cNvSpPr>
          <p:nvPr>
            <p:ph type="sldNum" sz="quarter" idx="11"/>
          </p:nvPr>
        </p:nvSpPr>
        <p:spPr/>
        <p:txBody>
          <a:bodyPr/>
          <a:lstStyle/>
          <a:p>
            <a:fld id="{F59CD943-D024-467A-B36E-F11E1285ED75}" type="slidenum">
              <a:rPr lang="en-GB" smtClean="0"/>
              <a:pPr/>
              <a:t>44</a:t>
            </a:fld>
            <a:endParaRPr lang="en-GB" dirty="0"/>
          </a:p>
        </p:txBody>
      </p:sp>
      <p:pic>
        <p:nvPicPr>
          <p:cNvPr id="5" name="Picture 4">
            <a:extLst>
              <a:ext uri="{FF2B5EF4-FFF2-40B4-BE49-F238E27FC236}">
                <a16:creationId xmlns:a16="http://schemas.microsoft.com/office/drawing/2014/main" id="{84E70E59-4873-89F6-C064-0F39AB220AD8}"/>
              </a:ext>
            </a:extLst>
          </p:cNvPr>
          <p:cNvPicPr>
            <a:picLocks noChangeAspect="1"/>
          </p:cNvPicPr>
          <p:nvPr/>
        </p:nvPicPr>
        <p:blipFill>
          <a:blip r:embed="rId3"/>
          <a:srcRect t="3772"/>
          <a:stretch/>
        </p:blipFill>
        <p:spPr>
          <a:xfrm>
            <a:off x="0" y="999459"/>
            <a:ext cx="12192000" cy="5057349"/>
          </a:xfrm>
          <a:prstGeom prst="rect">
            <a:avLst/>
          </a:prstGeom>
        </p:spPr>
      </p:pic>
      <p:sp>
        <p:nvSpPr>
          <p:cNvPr id="8" name="Rectangle: Rounded Corners 7">
            <a:extLst>
              <a:ext uri="{FF2B5EF4-FFF2-40B4-BE49-F238E27FC236}">
                <a16:creationId xmlns:a16="http://schemas.microsoft.com/office/drawing/2014/main" id="{7766F71C-DBB7-5239-8C0A-77B955AFF9A0}"/>
              </a:ext>
            </a:extLst>
          </p:cNvPr>
          <p:cNvSpPr/>
          <p:nvPr/>
        </p:nvSpPr>
        <p:spPr>
          <a:xfrm>
            <a:off x="10962167" y="2668772"/>
            <a:ext cx="1148317" cy="446568"/>
          </a:xfrm>
          <a:prstGeom prst="roundRect">
            <a:avLst/>
          </a:prstGeom>
          <a:noFill/>
          <a:ln w="57150">
            <a:solidFill>
              <a:srgbClr val="FF0000"/>
            </a:solidFill>
          </a:ln>
        </p:spPr>
        <p:txBody>
          <a:bodyPr wrap="square" rtlCol="0" anchor="ctr">
            <a:noAutofit/>
          </a:bodyPr>
          <a:lstStyle/>
          <a:p>
            <a:pPr algn="l"/>
            <a:endParaRPr lang="en-US">
              <a:solidFill>
                <a:schemeClr val="tx1"/>
              </a:solidFill>
            </a:endParaRPr>
          </a:p>
        </p:txBody>
      </p:sp>
      <p:pic>
        <p:nvPicPr>
          <p:cNvPr id="2" name="Picture 1">
            <a:extLst>
              <a:ext uri="{FF2B5EF4-FFF2-40B4-BE49-F238E27FC236}">
                <a16:creationId xmlns:a16="http://schemas.microsoft.com/office/drawing/2014/main" id="{63EC1588-F7A2-31EB-0E44-BEF7A57A8E85}"/>
              </a:ext>
            </a:extLst>
          </p:cNvPr>
          <p:cNvPicPr>
            <a:picLocks noChangeAspect="1"/>
          </p:cNvPicPr>
          <p:nvPr/>
        </p:nvPicPr>
        <p:blipFill>
          <a:blip r:embed="rId4"/>
          <a:stretch>
            <a:fillRect/>
          </a:stretch>
        </p:blipFill>
        <p:spPr>
          <a:xfrm>
            <a:off x="3233025" y="1277224"/>
            <a:ext cx="5289452" cy="4889018"/>
          </a:xfrm>
          <a:prstGeom prst="rect">
            <a:avLst/>
          </a:prstGeom>
          <a:ln w="57150">
            <a:solidFill>
              <a:srgbClr val="C0181F"/>
            </a:solidFill>
            <a:prstDash val="sysDot"/>
          </a:ln>
        </p:spPr>
      </p:pic>
    </p:spTree>
    <p:custDataLst>
      <p:tags r:id="rId1"/>
    </p:custDataLst>
    <p:extLst>
      <p:ext uri="{BB962C8B-B14F-4D97-AF65-F5344CB8AC3E}">
        <p14:creationId xmlns:p14="http://schemas.microsoft.com/office/powerpoint/2010/main" val="32284919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 Placeholder 54">
            <a:extLst>
              <a:ext uri="{FF2B5EF4-FFF2-40B4-BE49-F238E27FC236}">
                <a16:creationId xmlns:a16="http://schemas.microsoft.com/office/drawing/2014/main" id="{92111AE7-8F09-5D4B-DB54-AA2A48471D87}"/>
              </a:ext>
            </a:extLst>
          </p:cNvPr>
          <p:cNvSpPr>
            <a:spLocks noGrp="1"/>
          </p:cNvSpPr>
          <p:nvPr>
            <p:ph type="body" sz="quarter" idx="21"/>
          </p:nvPr>
        </p:nvSpPr>
        <p:spPr>
          <a:xfrm>
            <a:off x="218175" y="822866"/>
            <a:ext cx="2808286" cy="539751"/>
          </a:xfrm>
        </p:spPr>
        <p:txBody>
          <a:bodyPr/>
          <a:lstStyle/>
          <a:p>
            <a:pPr>
              <a:lnSpc>
                <a:spcPct val="100000"/>
              </a:lnSpc>
              <a:defRPr/>
            </a:pPr>
            <a:r>
              <a:rPr lang="zh-CN" altLang="en-US" sz="4400" dirty="0">
                <a:latin typeface="Microsoft YaHei UI" panose="020B0503020204020204" pitchFamily="34" charset="-122"/>
                <a:ea typeface="Microsoft YaHei UI" panose="020B0503020204020204" pitchFamily="34" charset="-122"/>
              </a:rPr>
              <a:t>讲座小结</a:t>
            </a:r>
            <a:endParaRPr lang="en-GB" sz="4400" dirty="0">
              <a:latin typeface="Microsoft YaHei UI" panose="020B0503020204020204" pitchFamily="34" charset="-122"/>
              <a:ea typeface="Microsoft YaHei UI" panose="020B0503020204020204" pitchFamily="34" charset="-122"/>
            </a:endParaRPr>
          </a:p>
        </p:txBody>
      </p:sp>
      <p:sp>
        <p:nvSpPr>
          <p:cNvPr id="3" name="文本框 2">
            <a:extLst>
              <a:ext uri="{FF2B5EF4-FFF2-40B4-BE49-F238E27FC236}">
                <a16:creationId xmlns:a16="http://schemas.microsoft.com/office/drawing/2014/main" id="{3A0A7921-9542-CDDB-BDD5-6B6A787C96DA}"/>
              </a:ext>
            </a:extLst>
          </p:cNvPr>
          <p:cNvSpPr txBox="1"/>
          <p:nvPr/>
        </p:nvSpPr>
        <p:spPr>
          <a:xfrm>
            <a:off x="4254364" y="1362617"/>
            <a:ext cx="7719461" cy="3928127"/>
          </a:xfrm>
          <a:prstGeom prst="rect">
            <a:avLst/>
          </a:prstGeom>
          <a:solidFill>
            <a:schemeClr val="bg1"/>
          </a:solidFill>
          <a:ln>
            <a:noFill/>
          </a:ln>
        </p:spPr>
        <p:txBody>
          <a:bodyPr wrap="square">
            <a:spAutoFit/>
          </a:bodyPr>
          <a:lstStyle/>
          <a:p>
            <a:pPr marL="342900" indent="-342900">
              <a:lnSpc>
                <a:spcPct val="200000"/>
              </a:lnSpc>
              <a:buFont typeface="Arial" panose="020B0604020202020204" pitchFamily="34" charset="0"/>
              <a:buChar char="•"/>
            </a:pPr>
            <a:r>
              <a:rPr lang="zh-CN" altLang="en-US" sz="2400" dirty="0">
                <a:solidFill>
                  <a:schemeClr val="accent2"/>
                </a:solidFill>
                <a:latin typeface="Microsoft YaHei" panose="020B0503020204020204" pitchFamily="34" charset="-122"/>
                <a:ea typeface="Microsoft YaHei" panose="020B0503020204020204" pitchFamily="34" charset="-122"/>
              </a:rPr>
              <a:t>了解了</a:t>
            </a:r>
            <a:r>
              <a:rPr lang="en-US" altLang="zh-CN" sz="2400" dirty="0">
                <a:solidFill>
                  <a:schemeClr val="accent2"/>
                </a:solidFill>
                <a:latin typeface="Microsoft YaHei" panose="020B0503020204020204" pitchFamily="34" charset="-122"/>
                <a:ea typeface="Microsoft YaHei" panose="020B0503020204020204" pitchFamily="34" charset="-122"/>
              </a:rPr>
              <a:t>PQDT Global</a:t>
            </a:r>
            <a:r>
              <a:rPr lang="zh-CN" altLang="en-US" sz="2400" dirty="0">
                <a:solidFill>
                  <a:schemeClr val="accent2"/>
                </a:solidFill>
                <a:latin typeface="Microsoft YaHei" panose="020B0503020204020204" pitchFamily="34" charset="-122"/>
                <a:ea typeface="Microsoft YaHei" panose="020B0503020204020204" pitchFamily="34" charset="-122"/>
              </a:rPr>
              <a:t>数据库所收录学术资源及其优势</a:t>
            </a:r>
          </a:p>
          <a:p>
            <a:pPr marL="342900" indent="-342900">
              <a:lnSpc>
                <a:spcPct val="200000"/>
              </a:lnSpc>
              <a:buFont typeface="Arial" panose="020B0604020202020204" pitchFamily="34" charset="0"/>
              <a:buChar char="•"/>
            </a:pPr>
            <a:r>
              <a:rPr lang="zh-CN" altLang="en-US" sz="2400" dirty="0">
                <a:solidFill>
                  <a:schemeClr val="accent2"/>
                </a:solidFill>
                <a:latin typeface="Microsoft YaHei" panose="020B0503020204020204" pitchFamily="34" charset="-122"/>
                <a:ea typeface="Microsoft YaHei" panose="020B0503020204020204" pitchFamily="34" charset="-122"/>
              </a:rPr>
              <a:t>学会了如何利用</a:t>
            </a:r>
            <a:r>
              <a:rPr lang="en-US" altLang="zh-CN" sz="2400" dirty="0">
                <a:solidFill>
                  <a:schemeClr val="accent2"/>
                </a:solidFill>
                <a:latin typeface="Microsoft YaHei" panose="020B0503020204020204" pitchFamily="34" charset="-122"/>
                <a:ea typeface="Microsoft YaHei" panose="020B0503020204020204" pitchFamily="34" charset="-122"/>
              </a:rPr>
              <a:t>PQDT Global</a:t>
            </a:r>
            <a:r>
              <a:rPr lang="zh-CN" altLang="en-US" sz="2400" dirty="0">
                <a:solidFill>
                  <a:schemeClr val="accent2"/>
                </a:solidFill>
                <a:latin typeface="Microsoft YaHei" panose="020B0503020204020204" pitchFamily="34" charset="-122"/>
                <a:ea typeface="Microsoft YaHei" panose="020B0503020204020204" pitchFamily="34" charset="-122"/>
              </a:rPr>
              <a:t>掌握研究现状</a:t>
            </a:r>
          </a:p>
          <a:p>
            <a:pPr marL="342900" indent="-342900">
              <a:lnSpc>
                <a:spcPct val="200000"/>
              </a:lnSpc>
              <a:buFont typeface="Arial" panose="020B0604020202020204" pitchFamily="34" charset="0"/>
              <a:buChar char="•"/>
            </a:pPr>
            <a:r>
              <a:rPr lang="zh-CN" altLang="en-US" sz="2400" dirty="0">
                <a:solidFill>
                  <a:schemeClr val="accent2"/>
                </a:solidFill>
                <a:latin typeface="Microsoft YaHei" panose="020B0503020204020204" pitchFamily="34" charset="-122"/>
                <a:ea typeface="Microsoft YaHei" panose="020B0503020204020204" pitchFamily="34" charset="-122"/>
              </a:rPr>
              <a:t>熟悉如何在学习和研究过程中运用</a:t>
            </a:r>
            <a:r>
              <a:rPr lang="en-US" altLang="zh-CN" sz="2400" dirty="0">
                <a:solidFill>
                  <a:schemeClr val="accent2"/>
                </a:solidFill>
                <a:latin typeface="Microsoft YaHei" panose="020B0503020204020204" pitchFamily="34" charset="-122"/>
                <a:ea typeface="Microsoft YaHei" panose="020B0503020204020204" pitchFamily="34" charset="-122"/>
              </a:rPr>
              <a:t>PQDT Global</a:t>
            </a:r>
            <a:r>
              <a:rPr lang="zh-CN" altLang="en-US" sz="2400" dirty="0">
                <a:solidFill>
                  <a:schemeClr val="accent2"/>
                </a:solidFill>
                <a:latin typeface="Microsoft YaHei" panose="020B0503020204020204" pitchFamily="34" charset="-122"/>
                <a:ea typeface="Microsoft YaHei" panose="020B0503020204020204" pitchFamily="34" charset="-122"/>
              </a:rPr>
              <a:t>并了解了</a:t>
            </a:r>
            <a:r>
              <a:rPr lang="en-US" altLang="zh-CN" sz="2400" dirty="0">
                <a:solidFill>
                  <a:schemeClr val="accent2"/>
                </a:solidFill>
                <a:latin typeface="Microsoft YaHei" panose="020B0503020204020204" pitchFamily="34" charset="-122"/>
                <a:ea typeface="Microsoft YaHei" panose="020B0503020204020204" pitchFamily="34" charset="-122"/>
              </a:rPr>
              <a:t>AI</a:t>
            </a:r>
            <a:r>
              <a:rPr lang="zh-CN" altLang="en-US" sz="2400" dirty="0">
                <a:solidFill>
                  <a:schemeClr val="accent2"/>
                </a:solidFill>
                <a:latin typeface="Microsoft YaHei" panose="020B0503020204020204" pitchFamily="34" charset="-122"/>
                <a:ea typeface="Microsoft YaHei" panose="020B0503020204020204" pitchFamily="34" charset="-122"/>
              </a:rPr>
              <a:t>助手的相关功能</a:t>
            </a:r>
            <a:endParaRPr lang="en-US" altLang="zh-CN" sz="2400" b="0" dirty="0">
              <a:latin typeface="华文楷体" panose="02010600040101010101" pitchFamily="2" charset="-122"/>
              <a:ea typeface="华文楷体" panose="02010600040101010101" pitchFamily="2" charset="-122"/>
            </a:endParaRPr>
          </a:p>
          <a:p>
            <a:pPr>
              <a:lnSpc>
                <a:spcPct val="250000"/>
              </a:lnSpc>
              <a:spcBef>
                <a:spcPts val="900"/>
              </a:spcBef>
            </a:pPr>
            <a:endParaRPr lang="en-US" altLang="zh-CN" sz="2400" dirty="0">
              <a:solidFill>
                <a:schemeClr val="accent2"/>
              </a:solidFill>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3BB9293A-978B-879B-85DF-13918D544BFA}"/>
              </a:ext>
            </a:extLst>
          </p:cNvPr>
          <p:cNvSpPr txBox="1"/>
          <p:nvPr/>
        </p:nvSpPr>
        <p:spPr>
          <a:xfrm>
            <a:off x="4254364" y="745553"/>
            <a:ext cx="7719461" cy="461665"/>
          </a:xfrm>
          <a:prstGeom prst="rect">
            <a:avLst/>
          </a:prstGeom>
          <a:solidFill>
            <a:schemeClr val="bg1"/>
          </a:solidFill>
          <a:ln>
            <a:noFill/>
          </a:ln>
        </p:spPr>
        <p:txBody>
          <a:bodyPr wrap="square">
            <a:spAutoFit/>
          </a:bodyPr>
          <a:lstStyle/>
          <a:p>
            <a:pPr marL="0" indent="0">
              <a:buNone/>
            </a:pPr>
            <a:r>
              <a:rPr lang="zh-CN" altLang="en-US" sz="2400" dirty="0">
                <a:solidFill>
                  <a:schemeClr val="accent2"/>
                </a:solidFill>
                <a:latin typeface="Microsoft YaHei" panose="020B0503020204020204" pitchFamily="34" charset="-122"/>
                <a:ea typeface="Microsoft YaHei" panose="020B0503020204020204" pitchFamily="34" charset="-122"/>
              </a:rPr>
              <a:t>通过本讲座您已经：</a:t>
            </a:r>
            <a:endParaRPr lang="en-US" altLang="zh-CN" sz="2400" dirty="0">
              <a:solidFill>
                <a:schemeClr val="accent2"/>
              </a:solidFill>
              <a:latin typeface="Microsoft YaHei" panose="020B0503020204020204" pitchFamily="34" charset="-122"/>
              <a:ea typeface="Microsoft YaHei" panose="020B0503020204020204" pitchFamily="34" charset="-122"/>
            </a:endParaRPr>
          </a:p>
        </p:txBody>
      </p:sp>
      <p:sp>
        <p:nvSpPr>
          <p:cNvPr id="2" name="Slide Number Placeholder 49">
            <a:extLst>
              <a:ext uri="{FF2B5EF4-FFF2-40B4-BE49-F238E27FC236}">
                <a16:creationId xmlns:a16="http://schemas.microsoft.com/office/drawing/2014/main" id="{08B22BA8-BBD5-6C5B-2E43-43EF1F3888F2}"/>
              </a:ext>
            </a:extLst>
          </p:cNvPr>
          <p:cNvSpPr txBox="1">
            <a:spLocks/>
          </p:cNvSpPr>
          <p:nvPr/>
        </p:nvSpPr>
        <p:spPr>
          <a:xfrm>
            <a:off x="11493661" y="6542510"/>
            <a:ext cx="290351" cy="160697"/>
          </a:xfrm>
          <a:prstGeom prst="rect">
            <a:avLst/>
          </a:prstGeom>
        </p:spPr>
        <p:txBody>
          <a:bodyPr lIns="0" tIns="0" rIns="0" bIns="0" anchor="t"/>
          <a:lstStyle>
            <a:defPPr>
              <a:defRPr lang="en-US"/>
            </a:defPPr>
            <a:lvl1pPr marL="0" algn="r" defTabSz="914377" rtl="0" eaLnBrk="1" latinLnBrk="0" hangingPunct="1">
              <a:defRPr sz="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defRPr/>
            </a:pPr>
            <a:fld id="{ACE40072-2050-E24D-B430-547640EDA0F9}" type="slidenum">
              <a:rPr lang="en-GB" smtClean="0">
                <a:solidFill>
                  <a:srgbClr val="000000"/>
                </a:solidFill>
                <a:latin typeface="Calibri" panose="020F0502020204030204"/>
                <a:ea typeface="微软雅黑"/>
              </a:rPr>
              <a:pPr>
                <a:defRPr/>
              </a:pPr>
              <a:t>45</a:t>
            </a:fld>
            <a:endParaRPr lang="en-US" altLang="zh-CN" dirty="0">
              <a:solidFill>
                <a:srgbClr val="000000"/>
              </a:solidFill>
              <a:latin typeface="Calibri" panose="020F0502020204030204"/>
              <a:ea typeface="微软雅黑"/>
            </a:endParaRPr>
          </a:p>
        </p:txBody>
      </p:sp>
    </p:spTree>
    <p:custDataLst>
      <p:tags r:id="rId1"/>
    </p:custDataLst>
    <p:extLst>
      <p:ext uri="{BB962C8B-B14F-4D97-AF65-F5344CB8AC3E}">
        <p14:creationId xmlns:p14="http://schemas.microsoft.com/office/powerpoint/2010/main" val="391382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FAF5B57-7C63-C2A3-2861-F54785890A6C}"/>
              </a:ext>
            </a:extLst>
          </p:cNvPr>
          <p:cNvSpPr>
            <a:spLocks noGrp="1"/>
          </p:cNvSpPr>
          <p:nvPr>
            <p:ph type="body" sz="quarter" idx="16"/>
          </p:nvPr>
        </p:nvSpPr>
        <p:spPr/>
        <p:txBody>
          <a:bodyPr/>
          <a:lstStyle/>
          <a:p>
            <a:r>
              <a:rPr lang="zh-CN" altLang="en-US" dirty="0">
                <a:latin typeface="Microsoft YaHei UI" panose="020B0503020204020204" pitchFamily="34" charset="-122"/>
                <a:ea typeface="Microsoft YaHei UI" panose="020B0503020204020204" pitchFamily="34" charset="-122"/>
              </a:rPr>
              <a:t>谢谢！</a:t>
            </a:r>
            <a:endParaRPr lang="en-US" dirty="0">
              <a:latin typeface="Microsoft YaHei UI" panose="020B0503020204020204" pitchFamily="34" charset="-122"/>
              <a:ea typeface="Microsoft YaHei UI" panose="020B0503020204020204" pitchFamily="34" charset="-122"/>
            </a:endParaRPr>
          </a:p>
        </p:txBody>
      </p:sp>
    </p:spTree>
    <p:custDataLst>
      <p:tags r:id="rId1"/>
    </p:custDataLst>
    <p:extLst>
      <p:ext uri="{BB962C8B-B14F-4D97-AF65-F5344CB8AC3E}">
        <p14:creationId xmlns:p14="http://schemas.microsoft.com/office/powerpoint/2010/main" val="9497146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tle Layouts - Light">
  <a:themeElements>
    <a:clrScheme name="Custom 48">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88714984-837D-4A9C-A12B-181C134DC5C3}"/>
    </a:ext>
  </a:extLst>
</a:theme>
</file>

<file path=ppt/theme/theme2.xml><?xml version="1.0" encoding="utf-8"?>
<a:theme xmlns:a="http://schemas.openxmlformats.org/drawingml/2006/main" name="Agenda Layouts - Light">
  <a:themeElements>
    <a:clrScheme name="Custom 47">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4209C46A-95C9-4ED3-BF5C-D3FA2E4002D8}"/>
    </a:ext>
  </a:extLst>
</a:theme>
</file>

<file path=ppt/theme/theme3.xml><?xml version="1.0" encoding="utf-8"?>
<a:theme xmlns:a="http://schemas.openxmlformats.org/drawingml/2006/main" name="Section Break Layouts">
  <a:themeElements>
    <a:clrScheme name="Custom 46">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spAutoFit/>
      </a:bodyPr>
      <a:lstStyle>
        <a:defPPr algn="l">
          <a:defRPr dirty="0"/>
        </a:defPPr>
      </a:lstStyle>
    </a:txDef>
  </a:objectDefaults>
  <a:extraClrSchemeLst/>
  <a:extLst>
    <a:ext uri="{05A4C25C-085E-4340-85A3-A5531E510DB2}">
      <thm15:themeFamily xmlns:thm15="http://schemas.microsoft.com/office/thememl/2012/main" name="Clarivate Template MASTER V13.pptx" id="{2D6F4BB7-53DC-480C-9C89-BDA7F9F88EE1}" vid="{04CAE71E-941E-433A-B0BA-3E1585920834}"/>
    </a:ext>
  </a:extLst>
</a:theme>
</file>

<file path=ppt/theme/theme4.xml><?xml version="1.0" encoding="utf-8"?>
<a:theme xmlns:a="http://schemas.openxmlformats.org/drawingml/2006/main" name="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E9931B46-9C35-4685-ACA9-4A52E829BFBD}"/>
    </a:ext>
  </a:extLst>
</a:theme>
</file>

<file path=ppt/theme/theme5.xml><?xml version="1.0" encoding="utf-8"?>
<a:theme xmlns:a="http://schemas.openxmlformats.org/drawingml/2006/main" name="Data Visualisation - Light">
  <a:themeElements>
    <a:clrScheme name="Custom 24">
      <a:dk1>
        <a:sysClr val="windowText" lastClr="000000"/>
      </a:dk1>
      <a:lt1>
        <a:sysClr val="window" lastClr="FFFFFF"/>
      </a:lt1>
      <a:dk2>
        <a:srgbClr val="2A2B2D"/>
      </a:dk2>
      <a:lt2>
        <a:srgbClr val="5E33BF"/>
      </a:lt2>
      <a:accent1>
        <a:srgbClr val="B175E1"/>
      </a:accent1>
      <a:accent2>
        <a:srgbClr val="18A381"/>
      </a:accent2>
      <a:accent3>
        <a:srgbClr val="319AF0"/>
      </a:accent3>
      <a:accent4>
        <a:srgbClr val="ED5564"/>
      </a:accent4>
      <a:accent5>
        <a:srgbClr val="5E33BF"/>
      </a:accent5>
      <a:accent6>
        <a:srgbClr val="003F51"/>
      </a:accent6>
      <a:hlink>
        <a:srgbClr val="000000"/>
      </a:hlink>
      <a:folHlink>
        <a:srgbClr val="ED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1"/>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Template MASTER V13.pptx" id="{2D6F4BB7-53DC-480C-9C89-BDA7F9F88EE1}" vid="{8E1D6DDB-04A0-4A02-AA14-251DA0DE07DD}"/>
    </a:ext>
  </a:extLst>
</a:theme>
</file>

<file path=ppt/theme/theme6.xml><?xml version="1.0" encoding="utf-8"?>
<a:theme xmlns:a="http://schemas.openxmlformats.org/drawingml/2006/main" name="Device Layouts - Light">
  <a:themeElements>
    <a:clrScheme name="Custom 44">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77D4DB5C-1692-4B3F-AB83-42D9748E51E9}"/>
    </a:ext>
  </a:extLst>
</a:theme>
</file>

<file path=ppt/theme/theme7.xml><?xml version="1.0" encoding="utf-8"?>
<a:theme xmlns:a="http://schemas.openxmlformats.org/drawingml/2006/main" name="Title Layouts - Dark">
  <a:themeElements>
    <a:clrScheme name="Custom 42">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0BFAAC9E-026C-40EF-B367-3C11DA9037DF}"/>
    </a:ext>
  </a:extLst>
</a:theme>
</file>

<file path=ppt/theme/theme8.xml><?xml version="1.0" encoding="utf-8"?>
<a:theme xmlns:a="http://schemas.openxmlformats.org/drawingml/2006/main" name="Agenda Layouts - Dark">
  <a:themeElements>
    <a:clrScheme name="Custom 41">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spAutoFit/>
      </a:bodyPr>
      <a:lstStyle>
        <a:defPPr algn="l">
          <a:defRPr dirty="0"/>
        </a:defPPr>
      </a:lstStyle>
    </a:txDef>
  </a:objectDefaults>
  <a:extraClrSchemeLst/>
  <a:extLst>
    <a:ext uri="{05A4C25C-085E-4340-85A3-A5531E510DB2}">
      <thm15:themeFamily xmlns:thm15="http://schemas.microsoft.com/office/thememl/2012/main" name="Clarivate Template MASTER V13.pptx" id="{2D6F4BB7-53DC-480C-9C89-BDA7F9F88EE1}" vid="{DCB790AB-0F89-4E49-9DFE-B66E107B1517}"/>
    </a:ext>
  </a:extLst>
</a:theme>
</file>

<file path=ppt/theme/theme9.xml><?xml version="1.0" encoding="utf-8"?>
<a:theme xmlns:a="http://schemas.openxmlformats.org/drawingml/2006/main" name="Content Layouts - Dark">
  <a:themeElements>
    <a:clrScheme name="Custom 40">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MASTER V13.pptx" id="{2D6F4BB7-53DC-480C-9C89-BDA7F9F88EE1}" vid="{9EA1CF56-1883-4A9A-9ACF-75310AD31431}"/>
    </a:ext>
  </a:extLst>
</a:theme>
</file>

<file path=ppt/theme/theme10.xml><?xml version="1.0" encoding="utf-8"?>
<a:theme xmlns:a="http://schemas.openxmlformats.org/drawingml/2006/main" name="Data Visualisation - Dark">
  <a:themeElements>
    <a:clrScheme name="Custom 39">
      <a:dk1>
        <a:sysClr val="windowText" lastClr="000000"/>
      </a:dk1>
      <a:lt1>
        <a:sysClr val="window" lastClr="FFFFFF"/>
      </a:lt1>
      <a:dk2>
        <a:srgbClr val="2A2B2D"/>
      </a:dk2>
      <a:lt2>
        <a:srgbClr val="5E33BF"/>
      </a:lt2>
      <a:accent1>
        <a:srgbClr val="93FF9E"/>
      </a:accent1>
      <a:accent2>
        <a:srgbClr val="B175E1"/>
      </a:accent2>
      <a:accent3>
        <a:srgbClr val="F0FE4F"/>
      </a:accent3>
      <a:accent4>
        <a:srgbClr val="319AF0"/>
      </a:accent4>
      <a:accent5>
        <a:srgbClr val="ED5564"/>
      </a:accent5>
      <a:accent6>
        <a:srgbClr val="00DFCB"/>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Template MASTER V13.pptx" id="{2D6F4BB7-53DC-480C-9C89-BDA7F9F88EE1}" vid="{38D8D2B5-0F97-4749-B527-285A51A46142}"/>
    </a:ext>
  </a:extLst>
</a:theme>
</file>

<file path=ppt/theme/theme11.xml><?xml version="1.0" encoding="utf-8"?>
<a:theme xmlns:a="http://schemas.openxmlformats.org/drawingml/2006/main" name="Device Layouts - Dark">
  <a:themeElements>
    <a:clrScheme name="Custom 38">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Template MASTER V13.pptx" id="{2D6F4BB7-53DC-480C-9C89-BDA7F9F88EE1}" vid="{7EA80E69-869D-4D7B-82B5-51C5110CF12C}"/>
    </a:ext>
  </a:extLst>
</a:theme>
</file>

<file path=ppt/theme/theme12.xml><?xml version="1.0" encoding="utf-8"?>
<a:theme xmlns:a="http://schemas.openxmlformats.org/drawingml/2006/main" name="Closing Layouts - Light">
  <a:themeElements>
    <a:clrScheme name="Custom 36">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Template MASTER V13.pptx" id="{2D6F4BB7-53DC-480C-9C89-BDA7F9F88EE1}" vid="{9308C6D7-630B-49EA-B64F-9DA64369C31B}"/>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FF4589A-FC63-42C6-882A-5A5786AA1398}">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8FB48B65561241B9301ACF99A62021" ma:contentTypeVersion="20" ma:contentTypeDescription="Create a new document." ma:contentTypeScope="" ma:versionID="29110a295b121817f0f077e3e65fe054">
  <xsd:schema xmlns:xsd="http://www.w3.org/2001/XMLSchema" xmlns:xs="http://www.w3.org/2001/XMLSchema" xmlns:p="http://schemas.microsoft.com/office/2006/metadata/properties" xmlns:ns2="4bf50d36-b4d6-4447-95ee-bf5963295ffe" xmlns:ns3="5650b790-60e1-4432-809b-777e6a0c1b74" targetNamespace="http://schemas.microsoft.com/office/2006/metadata/properties" ma:root="true" ma:fieldsID="2d63f1b7888f31bcb739379c651df30b" ns2:_="" ns3:_="">
    <xsd:import namespace="4bf50d36-b4d6-4447-95ee-bf5963295ffe"/>
    <xsd:import namespace="5650b790-60e1-4432-809b-777e6a0c1b7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_Flow_SignoffStatus" minOccurs="0"/>
                <xsd:element ref="ns2:After_x0020_Effect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f50d36-b4d6-4447-95ee-bf5963295f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After_x0020_Effects" ma:index="22" nillable="true" ma:displayName="After Effects" ma:format="Dropdown" ma:internalName="After_x0020_Effects">
      <xsd:simpleType>
        <xsd:restriction base="dms:Text">
          <xsd:maxLength value="255"/>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e084ccc-2bc5-4e53-91c7-70b19b80574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650b790-60e1-4432-809b-777e6a0c1b7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9876240-76f6-4cdb-ab75-39d7353a1cf6}" ma:internalName="TaxCatchAll" ma:showField="CatchAllData" ma:web="5650b790-60e1-4432-809b-777e6a0c1b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50b790-60e1-4432-809b-777e6a0c1b74" xsi:nil="true"/>
    <lcf76f155ced4ddcb4097134ff3c332f xmlns="4bf50d36-b4d6-4447-95ee-bf5963295ffe">
      <Terms xmlns="http://schemas.microsoft.com/office/infopath/2007/PartnerControls"/>
    </lcf76f155ced4ddcb4097134ff3c332f>
    <_Flow_SignoffStatus xmlns="4bf50d36-b4d6-4447-95ee-bf5963295ffe" xsi:nil="true"/>
    <After_x0020_Effects xmlns="4bf50d36-b4d6-4447-95ee-bf5963295ffe" xsi:nil="true"/>
  </documentManagement>
</p:properties>
</file>

<file path=customXml/itemProps1.xml><?xml version="1.0" encoding="utf-8"?>
<ds:datastoreItem xmlns:ds="http://schemas.openxmlformats.org/officeDocument/2006/customXml" ds:itemID="{E0C5DF07-E742-473D-9D86-315FB7F777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f50d36-b4d6-4447-95ee-bf5963295ffe"/>
    <ds:schemaRef ds:uri="5650b790-60e1-4432-809b-777e6a0c1b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D91B9C-4E38-40A3-AA2F-E796D8728082}">
  <ds:schemaRefs>
    <ds:schemaRef ds:uri="http://schemas.microsoft.com/sharepoint/v3/contenttype/forms"/>
  </ds:schemaRefs>
</ds:datastoreItem>
</file>

<file path=customXml/itemProps3.xml><?xml version="1.0" encoding="utf-8"?>
<ds:datastoreItem xmlns:ds="http://schemas.openxmlformats.org/officeDocument/2006/customXml" ds:itemID="{C7707030-CD46-4873-9099-A1E166734A8E}">
  <ds:schemaRefs>
    <ds:schemaRef ds:uri="4bf50d36-b4d6-4447-95ee-bf5963295ffe"/>
    <ds:schemaRef ds:uri="http://schemas.microsoft.com/office/2006/metadata/properties"/>
    <ds:schemaRef ds:uri="http://schemas.microsoft.com/office/2006/documentManagement/types"/>
    <ds:schemaRef ds:uri="http://purl.org/dc/elements/1.1/"/>
    <ds:schemaRef ds:uri="http://purl.org/dc/terms/"/>
    <ds:schemaRef ds:uri="5650b790-60e1-4432-809b-777e6a0c1b74"/>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127fa96e-00b4-429e-95f9-72c2828437a4}" enabled="0" method="" siteId="{127fa96e-00b4-429e-95f9-72c2828437a4}" removed="1"/>
</clbl:labelList>
</file>

<file path=docProps/app.xml><?xml version="1.0" encoding="utf-8"?>
<Properties xmlns="http://schemas.openxmlformats.org/officeDocument/2006/extended-properties" xmlns:vt="http://schemas.openxmlformats.org/officeDocument/2006/docPropsVTypes">
  <Template>ESI基本科学指标在科技研究中的运用 1</Template>
  <TotalTime>765</TotalTime>
  <Words>1560</Words>
  <Application>Microsoft Office PowerPoint</Application>
  <PresentationFormat>Widescreen</PresentationFormat>
  <Paragraphs>168</Paragraphs>
  <Slides>46</Slides>
  <Notes>4</Notes>
  <HiddenSlides>1</HiddenSlides>
  <MMClips>0</MMClips>
  <ScaleCrop>false</ScaleCrop>
  <HeadingPairs>
    <vt:vector size="6" baseType="variant">
      <vt:variant>
        <vt:lpstr>Fonts Used</vt:lpstr>
      </vt:variant>
      <vt:variant>
        <vt:i4>12</vt:i4>
      </vt:variant>
      <vt:variant>
        <vt:lpstr>Theme</vt:lpstr>
      </vt:variant>
      <vt:variant>
        <vt:i4>12</vt:i4>
      </vt:variant>
      <vt:variant>
        <vt:lpstr>Slide Titles</vt:lpstr>
      </vt:variant>
      <vt:variant>
        <vt:i4>46</vt:i4>
      </vt:variant>
    </vt:vector>
  </HeadingPairs>
  <TitlesOfParts>
    <vt:vector size="70" baseType="lpstr">
      <vt:lpstr>Microsoft YaHei</vt:lpstr>
      <vt:lpstr>Microsoft YaHei UI</vt:lpstr>
      <vt:lpstr>STKaiti</vt:lpstr>
      <vt:lpstr>STKaiti</vt:lpstr>
      <vt:lpstr>Yu Gothic UI</vt:lpstr>
      <vt:lpstr>Arial</vt:lpstr>
      <vt:lpstr>Avenir Next LT Pro</vt:lpstr>
      <vt:lpstr>Avenir Next LT Pro Demi</vt:lpstr>
      <vt:lpstr>Calibri</vt:lpstr>
      <vt:lpstr>Courier New</vt:lpstr>
      <vt:lpstr>Open Sans</vt:lpstr>
      <vt:lpstr>Wingdings</vt:lpstr>
      <vt:lpstr>Title Layouts - Light</vt:lpstr>
      <vt:lpstr>Agenda Layouts - Light</vt:lpstr>
      <vt:lpstr>Section Break Layouts</vt:lpstr>
      <vt:lpstr>Content Layouts - Light</vt:lpstr>
      <vt:lpstr>Data Visualisation - Light</vt:lpstr>
      <vt:lpstr>Device Layouts - Light</vt:lpstr>
      <vt:lpstr>Title Layouts - Dark</vt:lpstr>
      <vt:lpstr>Agenda Layouts - Dark</vt:lpstr>
      <vt:lpstr>Content Layouts - Dark</vt:lpstr>
      <vt:lpstr>Data Visualisation - Dark</vt:lpstr>
      <vt:lpstr>Device Layouts - Dark</vt:lpstr>
      <vt:lpstr>Closing Layouts - Light</vt:lpstr>
      <vt:lpstr>PowerPoint Presentation</vt:lpstr>
      <vt:lpstr>PowerPoint Presentation</vt:lpstr>
      <vt:lpstr>PowerPoint Presentation</vt:lpstr>
      <vt:lpstr>PQDT Global</vt:lpstr>
      <vt:lpstr>PQDT Global – 论文来源</vt:lpstr>
      <vt:lpstr>PQDT Global – 论文来源</vt:lpstr>
      <vt:lpstr> 全球众多知名学者的博硕论文 </vt:lpstr>
      <vt:lpstr>了解学术传承与发展</vt:lpstr>
      <vt:lpstr>PowerPoint Presentation</vt:lpstr>
      <vt:lpstr>PowerPoint Presentation</vt:lpstr>
      <vt:lpstr>掌握研究现状 </vt:lpstr>
      <vt:lpstr>访问</vt:lpstr>
      <vt:lpstr>PowerPoint Presentation</vt:lpstr>
      <vt:lpstr>PQDT Global</vt:lpstr>
      <vt:lpstr>基本检索</vt:lpstr>
      <vt:lpstr>基本检索</vt:lpstr>
      <vt:lpstr>基本检索</vt:lpstr>
      <vt:lpstr>PQDT Global</vt:lpstr>
      <vt:lpstr>掌握研究现状 </vt:lpstr>
      <vt:lpstr>PQDT Global</vt:lpstr>
      <vt:lpstr>PQDT Global</vt:lpstr>
      <vt:lpstr>掌握研究现状 </vt:lpstr>
      <vt:lpstr>PQDT Global</vt:lpstr>
      <vt:lpstr>PQDT Global</vt:lpstr>
      <vt:lpstr>掌握研究现状 </vt:lpstr>
      <vt:lpstr>PQDT Global</vt:lpstr>
      <vt:lpstr>PowerPoint Presentation</vt:lpstr>
      <vt:lpstr>为什么要利用学位论文这一资源类型？</vt:lpstr>
      <vt:lpstr>PQDT Global</vt:lpstr>
      <vt:lpstr>PQDT Global</vt:lpstr>
      <vt:lpstr>PQDT Global</vt:lpstr>
      <vt:lpstr>PQDT Global</vt:lpstr>
      <vt:lpstr>PQDT Global</vt:lpstr>
      <vt:lpstr>PQDT Global</vt:lpstr>
      <vt:lpstr>PQDT Global</vt:lpstr>
      <vt:lpstr>论文中的文献综述和未来研究建议</vt:lpstr>
      <vt:lpstr>单篇导出</vt:lpstr>
      <vt:lpstr>批量处理</vt:lpstr>
      <vt:lpstr>批量处理</vt:lpstr>
      <vt:lpstr>按作者、导师、高校、主题检索</vt:lpstr>
      <vt:lpstr>按作者、导师、高校、主题检索</vt:lpstr>
      <vt:lpstr>按主题检索</vt:lpstr>
      <vt:lpstr>定题</vt:lpstr>
      <vt:lpstr>定题</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Jim Wang</dc:creator>
  <cp:lastModifiedBy>Chris Guo</cp:lastModifiedBy>
  <cp:revision>38</cp:revision>
  <dcterms:created xsi:type="dcterms:W3CDTF">2023-08-19T01:24:03Z</dcterms:created>
  <dcterms:modified xsi:type="dcterms:W3CDTF">2025-07-10T02:11:30Z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0x0101003D8FB48B65561241B9301ACF99A62021</vt:lpwstr>
  </property>
  <property fmtid="{D5CDD505-2E9C-101B-9397-08002B2CF9AE}" pid="3" name="MediaServiceImageTags">
    <vt:lpwstr/>
  </property>
  <property fmtid="{D5CDD505-2E9C-101B-9397-08002B2CF9AE}" pid="4" name="ArticulateGUID">
    <vt:lpwstr>8AF18621-1B4A-40C2-3F12-3F783F3F4D3F</vt:lpwstr>
  </property>
  <property fmtid="{D5CDD505-2E9C-101B-9397-08002B2CF9AE}" pid="5" name="ArticulatePath">
    <vt:lpwstr>演示文稿2</vt:lpwstr>
  </property>
</Properties>
</file>