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3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7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8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9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10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theme/theme11.xml" ContentType="application/vnd.openxmlformats-officedocument.theme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12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69" r:id="rId2"/>
    <p:sldMasterId id="2147483730" r:id="rId3"/>
    <p:sldMasterId id="2147483757" r:id="rId4"/>
    <p:sldMasterId id="2147483764" r:id="rId5"/>
    <p:sldMasterId id="2147483778" r:id="rId6"/>
    <p:sldMasterId id="2147483788" r:id="rId7"/>
    <p:sldMasterId id="2147483849" r:id="rId8"/>
    <p:sldMasterId id="2147483917" r:id="rId9"/>
    <p:sldMasterId id="2147483944" r:id="rId10"/>
    <p:sldMasterId id="2147483958" r:id="rId11"/>
    <p:sldMasterId id="2147484018" r:id="rId12"/>
    <p:sldMasterId id="2147484080" r:id="rId13"/>
  </p:sldMasterIdLst>
  <p:notesMasterIdLst>
    <p:notesMasterId r:id="rId62"/>
  </p:notesMasterIdLst>
  <p:sldIdLst>
    <p:sldId id="2588" r:id="rId14"/>
    <p:sldId id="1297" r:id="rId15"/>
    <p:sldId id="2147481086" r:id="rId16"/>
    <p:sldId id="2147482075" r:id="rId17"/>
    <p:sldId id="2147482076" r:id="rId18"/>
    <p:sldId id="2147482077" r:id="rId19"/>
    <p:sldId id="2147482063" r:id="rId20"/>
    <p:sldId id="2147481099" r:id="rId21"/>
    <p:sldId id="2406" r:id="rId22"/>
    <p:sldId id="2147482064" r:id="rId23"/>
    <p:sldId id="2147482066" r:id="rId24"/>
    <p:sldId id="1192" r:id="rId25"/>
    <p:sldId id="2147482069" r:id="rId26"/>
    <p:sldId id="2147482071" r:id="rId27"/>
    <p:sldId id="2147482072" r:id="rId28"/>
    <p:sldId id="2147482070" r:id="rId29"/>
    <p:sldId id="2147482073" r:id="rId30"/>
    <p:sldId id="2147482068" r:id="rId31"/>
    <p:sldId id="2147481005" r:id="rId32"/>
    <p:sldId id="2147481103" r:id="rId33"/>
    <p:sldId id="2147481082" r:id="rId34"/>
    <p:sldId id="2147481067" r:id="rId35"/>
    <p:sldId id="2147481066" r:id="rId36"/>
    <p:sldId id="2147481068" r:id="rId37"/>
    <p:sldId id="10792" r:id="rId38"/>
    <p:sldId id="2147481071" r:id="rId39"/>
    <p:sldId id="2147481085" r:id="rId40"/>
    <p:sldId id="2147481081" r:id="rId41"/>
    <p:sldId id="2147481095" r:id="rId42"/>
    <p:sldId id="2147481072" r:id="rId43"/>
    <p:sldId id="2147481074" r:id="rId44"/>
    <p:sldId id="2147481077" r:id="rId45"/>
    <p:sldId id="2147481076" r:id="rId46"/>
    <p:sldId id="2147481078" r:id="rId47"/>
    <p:sldId id="2147481079" r:id="rId48"/>
    <p:sldId id="2147481101" r:id="rId49"/>
    <p:sldId id="11826321" r:id="rId50"/>
    <p:sldId id="2619" r:id="rId51"/>
    <p:sldId id="10816" r:id="rId52"/>
    <p:sldId id="11826361" r:id="rId53"/>
    <p:sldId id="11826362" r:id="rId54"/>
    <p:sldId id="11826363" r:id="rId55"/>
    <p:sldId id="11826364" r:id="rId56"/>
    <p:sldId id="11826366" r:id="rId57"/>
    <p:sldId id="11826367" r:id="rId58"/>
    <p:sldId id="11826368" r:id="rId59"/>
    <p:sldId id="2147481096" r:id="rId60"/>
    <p:sldId id="2147482074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7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9CEE2C-91EB-4BE3-812C-97C2A008C9C5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5A063-AB57-41D7-8F5A-335EC792C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7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9DBE7-D3E9-5441-8D12-71C38AC20A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851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1DDA6861-90A5-3513-073E-275FEEC955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5F69F92C-1B8A-17E5-8047-37F1F6701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FB793952-112E-1687-21A0-ADAB21C60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FD07FF-37EB-4BDD-AF68-CAF4DE8E47A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74327-5DFD-4FC3-BABE-15CF706A07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22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62456-5BCC-C8FA-D0CC-322EF1AB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1231D9-B508-E468-C8C6-9034168FA7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2C14C-C0CD-6F25-77D9-C4A847040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96EDD-184D-760C-7AD8-B3BFA91BD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DC460A-4766-5745-8616-0FF9E20A5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547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AFB21-1937-F04D-5C9D-D4533853D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45877-141C-A948-8926-54E8C0C92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5A6D3-DB64-7F01-FC36-382768DC0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08B58-AC2F-BA0F-3B0A-7D8DFF3F5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DC460A-4766-5745-8616-0FF9E20A5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920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11530-BC24-B163-5D22-5BEF6E282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904D79-2672-3229-3B14-C3C9C857D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CBC0C0-358A-3A33-449A-A6A802756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7C150-6B08-E504-4060-61DD0B4C2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DC460A-4766-5745-8616-0FF9E20A5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9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754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E496F-DA11-5426-0A67-46AC02B0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B1A6F1-5D0E-76A1-697E-1A980C4B9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81BA7-4063-FC9C-B13B-D85F93962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3A3BF-77F0-21F4-C1ED-AF3228BFA9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107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BDFDA-5328-CA16-67DB-078C993C1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D6FFF5-52C0-5AAE-053A-0678F9D7C7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06034E-7B5D-8CF7-8A16-1076D4BCA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5E911-8330-8347-63EA-C72FB35E2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293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14858-E619-D534-D132-06506A38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9FABCA-8111-E6BA-91D8-16A2658BB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052A36-1E80-5878-BF65-824D7C16F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817B0-67B8-0277-D326-F46D9AD73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08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B3A04-2B80-A98A-4C3F-0542EB2E2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BFDE0-633A-74D7-6F8A-F3AEBE4F4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F8D42-79BF-F5C5-C762-CA84EC68B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C5D80-4CB3-B87A-D600-2C0F25F84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266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924361-B9D4-479B-9482-7B6C5E5DB82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279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EA3E-DD68-74F7-EADD-26ABCE051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4A4E8-2485-2D81-9D5A-A8AD18FFA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EC5B70-EC01-86C4-D01E-44931C420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57263-161E-48CC-F03E-C737B0055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234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3DF1F-CC25-EC00-D475-216E26923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BB1DA6-12EE-DD3C-F367-81B881D2B4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FE5CB-4FD2-3AD0-D998-ECCC0C0CC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6D524-673D-7425-4A78-361FD602A2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25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F704E-81FE-B500-6764-B14CA03C6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0B90CD-E8C1-A5F4-001C-0A7497B10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5A7B5-2C41-20D3-C509-8B83CE752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E8D89-DC75-7766-4E8A-123D34996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143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BC500-EB3F-4F57-0CBA-B99B59B46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42CD7-CCCA-E39D-5FD2-7A5A33CFB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EA98E-7169-93EB-EE95-718E7072D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DA1E4-A7D8-AD67-2610-AC38AA102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423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DF13D-EEE6-BF31-AF50-3E46514D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62458-13E0-D19E-04A1-4EDAAC0EF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C48551-E65D-01A2-406A-C1E76F975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602FD-D886-2FF1-1AF4-4F94E15B5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175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4E171-B441-FA53-F79C-7DEB53313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3A96E7-FC46-D31C-B38F-846FB48BCE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40DF26-875D-9A62-A271-4C8E273B47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D0839-C22C-48E3-F64B-A280355B4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471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A9163-3C47-F0D0-58FD-61E8D0F99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18276-24FF-776B-FCDA-5BBCB1687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665283-8F4B-5547-3F14-9FCD32344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3C2B0-8409-4BDC-8EDE-0C753A697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433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37A65-5D20-ACEB-A26E-DD3368D8B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C9928-3A06-31C7-C4ED-01F279F8F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56848F-7FFA-AF29-A1A7-9951B9B43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F3320-634D-87B7-1EC0-88BA1583F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19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DC4A6-B4A3-C6FD-9D4B-A1A9D5299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FD5AD-2977-D1E8-DD4D-64BFDA914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5D9FC0-5E1B-4863-06DE-AC75296F16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EB17D-3F83-B805-D3B7-BAA07BC75E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48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4A5FD-B57D-827F-A0A0-03770F0B0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A15F7-3044-649C-1193-D6A06BACA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DD693E-8D62-A336-DE42-14D4F36BF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  <a:p>
            <a:endParaRPr lang="en-US" sz="4400" dirty="0">
              <a:latin typeface="新宋体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7C855-6750-7D1A-F33F-4BABA3E72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018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幻灯片图像占位符 1">
            <a:extLst>
              <a:ext uri="{FF2B5EF4-FFF2-40B4-BE49-F238E27FC236}">
                <a16:creationId xmlns:a16="http://schemas.microsoft.com/office/drawing/2014/main" id="{784DC40E-CF46-C1D1-2B32-12BE34280B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备注占位符 2">
            <a:extLst>
              <a:ext uri="{FF2B5EF4-FFF2-40B4-BE49-F238E27FC236}">
                <a16:creationId xmlns:a16="http://schemas.microsoft.com/office/drawing/2014/main" id="{E63E9D74-5FC4-1EA2-8870-8C2484473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4868" name="灯片编号占位符 3">
            <a:extLst>
              <a:ext uri="{FF2B5EF4-FFF2-40B4-BE49-F238E27FC236}">
                <a16:creationId xmlns:a16="http://schemas.microsoft.com/office/drawing/2014/main" id="{837CCB70-7010-EE5E-6245-3B0D5B764C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E3592E-FC91-444B-AE6F-0F5B7C01791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>
            <a:extLst>
              <a:ext uri="{FF2B5EF4-FFF2-40B4-BE49-F238E27FC236}">
                <a16:creationId xmlns:a16="http://schemas.microsoft.com/office/drawing/2014/main" id="{3A1C2BAC-DCA9-DA3C-0D85-05BEC50331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>
            <a:extLst>
              <a:ext uri="{FF2B5EF4-FFF2-40B4-BE49-F238E27FC236}">
                <a16:creationId xmlns:a16="http://schemas.microsoft.com/office/drawing/2014/main" id="{ED16932C-D6CF-BC12-1062-B6204864C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endParaRPr lang="en-AU" altLang="en-US" b="1" dirty="0">
              <a:solidFill>
                <a:srgbClr val="454545"/>
              </a:solidFill>
              <a:latin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CAA93-1186-0DC0-C7FC-A9D49F734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90B7E8-1731-43D1-BFDF-7E7DF2D831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>
            <a:extLst>
              <a:ext uri="{FF2B5EF4-FFF2-40B4-BE49-F238E27FC236}">
                <a16:creationId xmlns:a16="http://schemas.microsoft.com/office/drawing/2014/main" id="{CF9AB610-0ECF-2B18-06F8-4BC8C5A9A2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>
            <a:extLst>
              <a:ext uri="{FF2B5EF4-FFF2-40B4-BE49-F238E27FC236}">
                <a16:creationId xmlns:a16="http://schemas.microsoft.com/office/drawing/2014/main" id="{70BFE72B-47DF-24DE-9C2E-905AA1483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69988" name="Slide Number Placeholder 3">
            <a:extLst>
              <a:ext uri="{FF2B5EF4-FFF2-40B4-BE49-F238E27FC236}">
                <a16:creationId xmlns:a16="http://schemas.microsoft.com/office/drawing/2014/main" id="{36728D06-0F3E-FCA5-0DE2-9E1AF5082A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2E1AEF-98AE-4795-A403-F3609BD431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>
            <a:extLst>
              <a:ext uri="{FF2B5EF4-FFF2-40B4-BE49-F238E27FC236}">
                <a16:creationId xmlns:a16="http://schemas.microsoft.com/office/drawing/2014/main" id="{F33A4627-084C-C71F-8EE9-E360748FDC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Notes Placeholder 2">
            <a:extLst>
              <a:ext uri="{FF2B5EF4-FFF2-40B4-BE49-F238E27FC236}">
                <a16:creationId xmlns:a16="http://schemas.microsoft.com/office/drawing/2014/main" id="{65ABED58-6C40-E8B4-BFF7-82092EEFD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72036" name="Slide Number Placeholder 3">
            <a:extLst>
              <a:ext uri="{FF2B5EF4-FFF2-40B4-BE49-F238E27FC236}">
                <a16:creationId xmlns:a16="http://schemas.microsoft.com/office/drawing/2014/main" id="{9DA2AC0A-7696-48C6-3F12-641015CFF6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CD1A40-39C8-42CF-A270-7E1B82C3A19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>
            <a:extLst>
              <a:ext uri="{FF2B5EF4-FFF2-40B4-BE49-F238E27FC236}">
                <a16:creationId xmlns:a16="http://schemas.microsoft.com/office/drawing/2014/main" id="{C0E01609-37D0-5A11-4008-148A9F542F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>
            <a:extLst>
              <a:ext uri="{FF2B5EF4-FFF2-40B4-BE49-F238E27FC236}">
                <a16:creationId xmlns:a16="http://schemas.microsoft.com/office/drawing/2014/main" id="{C967FE4E-391B-F412-D2D2-987592BDC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74084" name="Slide Number Placeholder 3">
            <a:extLst>
              <a:ext uri="{FF2B5EF4-FFF2-40B4-BE49-F238E27FC236}">
                <a16:creationId xmlns:a16="http://schemas.microsoft.com/office/drawing/2014/main" id="{86F75DE1-5E6D-E53D-0598-E2BBE5EB8D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CFEE37-8F01-4F31-8447-FEEEB02275C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>
            <a:extLst>
              <a:ext uri="{FF2B5EF4-FFF2-40B4-BE49-F238E27FC236}">
                <a16:creationId xmlns:a16="http://schemas.microsoft.com/office/drawing/2014/main" id="{692647DC-3CE9-1A03-B779-4F86FE95D0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Notes Placeholder 2">
            <a:extLst>
              <a:ext uri="{FF2B5EF4-FFF2-40B4-BE49-F238E27FC236}">
                <a16:creationId xmlns:a16="http://schemas.microsoft.com/office/drawing/2014/main" id="{B157642B-3A0F-2892-63BC-FD900DDCAC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76132" name="Slide Number Placeholder 3">
            <a:extLst>
              <a:ext uri="{FF2B5EF4-FFF2-40B4-BE49-F238E27FC236}">
                <a16:creationId xmlns:a16="http://schemas.microsoft.com/office/drawing/2014/main" id="{AAF92788-A93A-B86A-90BD-1543873865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54F4FE-3FD9-4B50-9812-D3BDE9314A1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>
            <a:extLst>
              <a:ext uri="{FF2B5EF4-FFF2-40B4-BE49-F238E27FC236}">
                <a16:creationId xmlns:a16="http://schemas.microsoft.com/office/drawing/2014/main" id="{F152D5E3-A158-D973-E179-EC971328F0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Notes Placeholder 2">
            <a:extLst>
              <a:ext uri="{FF2B5EF4-FFF2-40B4-BE49-F238E27FC236}">
                <a16:creationId xmlns:a16="http://schemas.microsoft.com/office/drawing/2014/main" id="{DBA28AC5-9A4F-4302-94CF-537E327D6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78180" name="Slide Number Placeholder 3">
            <a:extLst>
              <a:ext uri="{FF2B5EF4-FFF2-40B4-BE49-F238E27FC236}">
                <a16:creationId xmlns:a16="http://schemas.microsoft.com/office/drawing/2014/main" id="{8539DD18-81D3-6573-427C-EC242BF4C5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8141A0-FB85-487A-9A1A-B78720D9A3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>
            <a:extLst>
              <a:ext uri="{FF2B5EF4-FFF2-40B4-BE49-F238E27FC236}">
                <a16:creationId xmlns:a16="http://schemas.microsoft.com/office/drawing/2014/main" id="{C5FD54C2-62DF-274F-1BD9-02AD768545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Notes Placeholder 2">
            <a:extLst>
              <a:ext uri="{FF2B5EF4-FFF2-40B4-BE49-F238E27FC236}">
                <a16:creationId xmlns:a16="http://schemas.microsoft.com/office/drawing/2014/main" id="{3206D50C-0DE0-36AD-3903-FCC1D0360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0228" name="Slide Number Placeholder 3">
            <a:extLst>
              <a:ext uri="{FF2B5EF4-FFF2-40B4-BE49-F238E27FC236}">
                <a16:creationId xmlns:a16="http://schemas.microsoft.com/office/drawing/2014/main" id="{687572D6-4DF5-302E-4027-978C2F52C8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5AE500-DD32-47AA-8F36-16A9839AD2E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>
            <a:extLst>
              <a:ext uri="{FF2B5EF4-FFF2-40B4-BE49-F238E27FC236}">
                <a16:creationId xmlns:a16="http://schemas.microsoft.com/office/drawing/2014/main" id="{157DB5C3-5352-7F75-1834-53AD618E47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Notes Placeholder 2">
            <a:extLst>
              <a:ext uri="{FF2B5EF4-FFF2-40B4-BE49-F238E27FC236}">
                <a16:creationId xmlns:a16="http://schemas.microsoft.com/office/drawing/2014/main" id="{A25B29AA-90B7-7FBA-AF45-1916D3ACF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2276" name="Slide Number Placeholder 3">
            <a:extLst>
              <a:ext uri="{FF2B5EF4-FFF2-40B4-BE49-F238E27FC236}">
                <a16:creationId xmlns:a16="http://schemas.microsoft.com/office/drawing/2014/main" id="{3FF96F5C-5F4E-8D59-2804-BCBF3A96E1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177DE2-49D5-47E8-B5CB-98FF43BC5D2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0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7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8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8.sv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sv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4.sv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5.sv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0.sv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7.sv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8.sv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8.svg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svg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sv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5.svg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5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0.svg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8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8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7.svg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8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8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8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8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8.svg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8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8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8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8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8.sv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jpeg"/><Relationship Id="rId1" Type="http://schemas.openxmlformats.org/officeDocument/2006/relationships/slideMaster" Target="../slideMasters/slideMaster10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Master" Target="../slideMasters/slideMaster1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7.sv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svg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1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5.svg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1.xml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1.xml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5.png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1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0.svg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1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1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7.svg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1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1.xml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1.xml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1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8.svg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11.xml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1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11.xml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11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8.svg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svg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4.svg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2.xml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5.svg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2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2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2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5.png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2.xml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0.svg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2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2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7.svg"/></Relationships>
</file>

<file path=ppt/slideLayouts/_rels/slideLayout3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2.xml"/></Relationships>
</file>

<file path=ppt/slideLayouts/_rels/slideLayout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2.xml"/></Relationships>
</file>

<file path=ppt/slideLayouts/_rels/slideLayout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2.xml"/></Relationships>
</file>

<file path=ppt/slideLayouts/_rels/slideLayout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2.xml"/></Relationships>
</file>

<file path=ppt/slideLayouts/_rels/slideLayout3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8.svg"/></Relationships>
</file>

<file path=ppt/slideLayouts/_rels/slideLayout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12.xml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2.xml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12.xml"/></Relationships>
</file>

<file path=ppt/slideLayouts/_rels/slideLayout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12.xml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8.svg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svg"/></Relationships>
</file>

<file path=ppt/slideLayouts/_rels/slideLayout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/Relationships>
</file>

<file path=ppt/slideLayouts/_rels/slideLayout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4.svg"/></Relationships>
</file>

<file path=ppt/slideLayouts/_rels/slideLayout3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/Relationships>
</file>

<file path=ppt/slideLayouts/_rels/slideLayout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3.xml"/></Relationships>
</file>

<file path=ppt/slideLayouts/_rels/slideLayout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/Relationships>
</file>

<file path=ppt/slideLayouts/_rels/slideLayout4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5.svg"/></Relationships>
</file>

<file path=ppt/slideLayouts/_rels/slideLayout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3.xml"/></Relationships>
</file>

<file path=ppt/slideLayouts/_rels/slideLayout4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3.xml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3.xml"/></Relationships>
</file>

<file path=ppt/slideLayouts/_rels/slideLayout4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3.xml"/></Relationships>
</file>

<file path=ppt/slideLayouts/_rels/slideLayout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3.xml"/></Relationships>
</file>

<file path=ppt/slideLayouts/_rels/slideLayout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0.svg"/></Relationships>
</file>

<file path=ppt/slideLayouts/_rels/slideLayout4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3.xml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3.xml"/></Relationships>
</file>

<file path=ppt/slideLayouts/_rels/slideLayout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7.svg"/></Relationships>
</file>

<file path=ppt/slideLayouts/_rels/slideLayout4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3.xml"/></Relationships>
</file>

<file path=ppt/slideLayouts/_rels/slideLayout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3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3.xml"/></Relationships>
</file>

<file path=ppt/slideLayouts/_rels/slideLayout4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3.xml"/></Relationships>
</file>

<file path=ppt/slideLayouts/_rels/slideLayout4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8.svg"/></Relationships>
</file>

<file path=ppt/slideLayouts/_rels/slideLayout4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13.xml"/></Relationships>
</file>

<file path=ppt/slideLayouts/_rels/slideLayout4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3.xml"/></Relationships>
</file>

<file path=ppt/slideLayouts/_rels/slideLayout4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13.xml"/></Relationships>
</file>

<file path=ppt/slideLayouts/_rels/slideLayout4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13.xml"/></Relationships>
</file>

<file path=ppt/slideLayouts/_rels/slideLayout4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8.svg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616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06130"/>
            <a:ext cx="10515600" cy="3678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977135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425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85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26507"/>
            <a:ext cx="5181600" cy="4102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26507"/>
            <a:ext cx="5181600" cy="4102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913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026750"/>
            <a:ext cx="5157787" cy="697509"/>
          </a:xfrm>
          <a:solidFill>
            <a:schemeClr val="accent3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78734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026750"/>
            <a:ext cx="5183188" cy="697509"/>
          </a:xfrm>
          <a:solidFill>
            <a:schemeClr val="accent3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78734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042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2038864"/>
            <a:ext cx="3438938" cy="434579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2038864"/>
            <a:ext cx="3438938" cy="434579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2038864"/>
            <a:ext cx="3438938" cy="434579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265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298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SC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814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B122B-3148-B323-5FAB-F21B14113C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6E03AA-0FA7-7ED9-07BF-736F284F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D2425C2-ED19-913C-9543-E5227196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751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FEE6D7-FC8F-75E0-3119-555F90EF3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D2E02A-6BD9-D4E8-64EF-D423915A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987930-D2D8-AB27-92AA-96824AC935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05" y="531901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4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DAD0AE-23DE-3DCC-D87F-4ADD834C7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17" b="39489"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B48D38-214C-F686-05C4-3D51C6342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F1727B-71CA-7CA0-8242-B0BC55D4F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594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0B09-8ABC-3B21-5D53-FF429A358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07897C-8BE4-0609-56A5-291FFE9F7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A51224-80E0-5937-B79C-13EF4DB6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431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D79C37-6FC9-7F1F-D362-B69360CF9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7DC3C5-1351-2F72-1D28-A494F3B6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A806FF-F9E5-147B-2901-371A70D8FD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455" y="520358"/>
            <a:ext cx="4452732" cy="18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1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A3E16-DC77-C6B5-A86B-8BC61AA1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421" b="44987"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9A8242-BC76-DCB1-EB98-CD0D645F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F66901-C382-7924-D33D-148784CA8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850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6A1D-ACC7-590E-82CE-0836935662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7E097A-F2A6-0031-2256-352F5DED8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4F4449-B06C-B400-0D52-898BFE021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1884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828EC-A589-BED0-8095-16781DDC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AF5934-A81C-AB2E-E6F7-330CDC09A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0B1A2-4027-33A9-7470-05E97CA7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30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AE861-A2DF-FBC5-9195-DEC945B061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8564F-A968-F9FE-82F5-40A86231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969254-DEAA-5DE5-F138-9AFDF672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290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51794F-8256-26E8-0341-09581BCB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52F326-1908-01B2-F5F8-43416648D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411FF9-6B20-3D59-1A76-75F827713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87" y="817562"/>
            <a:ext cx="5299213" cy="19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8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F921D-BAED-B61A-C672-4F45E1ABE0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549965" y="220533"/>
            <a:ext cx="6965904" cy="30173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1ADADA-11D2-46A2-3BB5-AE8202F0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E4B4B69-BC69-C03C-7350-55A7C65C3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81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F62BF1-2565-4C9B-0F20-7AAFBEDFB3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89114" y="337930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2F1630-D89F-BDE0-79A7-996FB56E2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848627-8BB4-547E-F976-7DE8D0C2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650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70C73B-743D-84E8-CDCB-CBF039697F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C211C-6D4C-13F2-90FE-3D4BD2C7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4F9D9C-6C58-BA44-10A3-93C7D13FA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1173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90860-D03D-6879-09E7-581FD9BB9B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624CD2-0E11-8D1A-2716-D23F9483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534104-0B08-3346-35D0-A8CCEB7B9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01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C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25358FF-8F66-8064-F644-1BE8719C0B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445" y="913188"/>
            <a:ext cx="7086381" cy="1475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243D-9212-B64F-C0CA-4B0865F60C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8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33970B-D6C9-7E6D-97F5-83864D92D7F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DB2E8E2-F455-2018-F117-B264C7F7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8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8FAF1-7477-9CB8-B605-0F235DCC448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20E89A-4255-C444-4206-C080F82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3AAB703-5D55-CA5C-264A-101C3113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53C325-90BF-8DE3-6136-4F237C9B7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87378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7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02231-C7EF-09F0-B465-FC61BC02F54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BE3DD-302D-1D53-4F87-F7984227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314" b="39690"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BEA541-C52F-4F16-9414-D8D673163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B0F673-28AC-B599-348D-56FBA8059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826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D152C0-A46A-568B-08B8-7AE84BC6E5CE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A2BB8-662B-F88D-8482-EB58A39CEC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435B03-ADDE-E4E9-3B6A-6A284299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C798B1D-2593-DD10-D7D1-A59CB609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8091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A6AF33-D58C-0D0F-E7DD-66ACF7D2E60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C6A33-F833-C96D-DB93-8BDC92D8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43587B-91AB-A437-3EA0-9B55A9F85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AEB876-D2F4-D845-5326-D2C21B006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52347"/>
            <a:ext cx="4657992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3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D1346-60A9-9792-7775-6E7B69F8A4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178" b="44230"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93A7B1-557B-714E-67F4-9479CC75C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D238464-D25C-6B1C-25F6-18DDF11D1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955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C42F0-DEE7-4F49-27D7-94F10D4CE58C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C1549-4CD1-5BFA-3870-5A8157372A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810540" cy="20837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899B37-14F6-EA07-AA82-682DD80D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FDA6C8-6C85-BFBC-B2F2-EF29ADE66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07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DA504E-3919-372E-4601-7E56958870A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6A45A4-430D-6D54-9B0E-27764627F5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78D586-0291-30EC-3208-3773FC51B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A046BB-383E-8EEF-53CA-8E0E2692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033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C6FBA-2FA7-D97D-AC93-B1A1EE13CE3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FF4386-9A3F-E9BC-EF7F-B286FACFBF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109FD0-92C1-A3D9-F05E-CD2303B6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BC53ED-1762-B677-F199-D956EBA66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6297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6627ED-FBD9-3A17-B5EF-26FFB357C66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AAE81B-5F54-B779-599C-98E80BED5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954DBD-33AA-11B2-3CFF-6714FF6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9AEA31-AE71-D2DB-1802-0F23A32E7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822690"/>
            <a:ext cx="4826833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0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4E2ECB-19A9-4531-1912-C4B8F299B05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2D42-A9F6-B597-E247-F56B5B2311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534975" y="103422"/>
            <a:ext cx="7104333" cy="30773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89CC5-DEBD-53B2-90DD-9474EA0AC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B4C38EE-13D9-5D73-07F7-95F885B5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5888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B0CF3-F58C-C6E1-A79F-6E1AB16C391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817E9-64D7-A06B-DB20-B01D7EB31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89113" y="337929"/>
            <a:ext cx="4964547" cy="2150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C2A1700-2A1A-D83E-A3A0-863C08F8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33615B-47F0-2887-4630-51AE778FA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5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FF2A1-EAAF-42E1-E299-0AADCCF7673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DB06D-071A-909C-A9A3-32015233FF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DDB3F0-BEBD-BEAB-7990-113D5B48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199975F-94F7-69C8-542B-6EA40B4D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7950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54A731-CED1-6EB6-8F92-6D19AE1EFE8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11FBD2-D8A2-634D-422E-E6A019E365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8F982A6-F2FC-CBAE-89A9-16231B29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75548E8-4B45-A2E9-C675-DBEF8C0ED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3934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B86BCC-7009-D0AD-B15E-AF9046968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607" y="756172"/>
            <a:ext cx="4929586" cy="24997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5068B29-E483-A966-D1EE-461DC240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78665"/>
            <a:ext cx="6470374" cy="1622725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6985B85-F28B-96F4-674D-22F836CB0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666282"/>
            <a:ext cx="6470374" cy="6218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6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 anchor="t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464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763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524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026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767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92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270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396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323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6A67E8-C07E-73D7-EDD6-8416CAB228E5}"/>
              </a:ext>
            </a:extLst>
          </p:cNvPr>
          <p:cNvSpPr/>
          <p:nvPr userDrawn="1"/>
        </p:nvSpPr>
        <p:spPr>
          <a:xfrm>
            <a:off x="0" y="0"/>
            <a:ext cx="12192000" cy="651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639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FC4983-7485-1282-E933-8FB891A85A79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356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817743E0-0A1F-878B-499E-2B4AC057E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C45A952-406E-D608-8B3A-D68D1017D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A1780-1D20-B3DE-3778-67FEA1DA9BE7}"/>
              </a:ext>
            </a:extLst>
          </p:cNvPr>
          <p:cNvSpPr/>
          <p:nvPr userDrawn="1"/>
        </p:nvSpPr>
        <p:spPr>
          <a:xfrm>
            <a:off x="0" y="-1"/>
            <a:ext cx="7732059" cy="3384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1A0AE7-313A-EDE1-A3BD-0D6320F3E69D}"/>
              </a:ext>
            </a:extLst>
          </p:cNvPr>
          <p:cNvSpPr/>
          <p:nvPr userDrawn="1"/>
        </p:nvSpPr>
        <p:spPr>
          <a:xfrm>
            <a:off x="6427694" y="-1"/>
            <a:ext cx="3792071" cy="338401"/>
          </a:xfrm>
          <a:prstGeom prst="rect">
            <a:avLst/>
          </a:prstGeom>
          <a:solidFill>
            <a:srgbClr val="FAB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8AD430-C329-EFD8-0C78-5CE7B585A59A}"/>
              </a:ext>
            </a:extLst>
          </p:cNvPr>
          <p:cNvSpPr/>
          <p:nvPr userDrawn="1"/>
        </p:nvSpPr>
        <p:spPr>
          <a:xfrm>
            <a:off x="10219765" y="-1"/>
            <a:ext cx="1990164" cy="3384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70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165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941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458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79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 anchor="t"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548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621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66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36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600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247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53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186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122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50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75215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4409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6"/>
            <a:ext cx="10363200" cy="756005"/>
          </a:xfrm>
        </p:spPr>
        <p:txBody>
          <a:bodyPr anchor="t" anchorCtr="0"/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35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8"/>
            <a:ext cx="10363200" cy="1125537"/>
          </a:xfrm>
        </p:spPr>
        <p:txBody>
          <a:bodyPr/>
          <a:lstStyle>
            <a:lvl1pPr marL="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300" b="0" kern="1200" dirty="0" smtClean="0">
                <a:solidFill>
                  <a:schemeClr val="accent1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6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5"/>
            <a:ext cx="10363200" cy="756005"/>
          </a:xfrm>
        </p:spPr>
        <p:txBody>
          <a:bodyPr anchor="t" anchorCtr="0"/>
          <a:lstStyle>
            <a:lvl1pPr algn="ctr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5"/>
            <a:ext cx="10363200" cy="1125537"/>
          </a:xfrm>
        </p:spPr>
        <p:txBody>
          <a:bodyPr anchor="ctr"/>
          <a:lstStyle>
            <a:lvl1pPr marL="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0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748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056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977032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2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360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2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9"/>
            <a:ext cx="10515600" cy="629977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8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475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1068309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6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1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6"/>
            <a:ext cx="10515600" cy="1997555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737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7"/>
            <a:ext cx="10515600" cy="1997555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6"/>
            <a:ext cx="105156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97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96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2" y="1630496"/>
            <a:ext cx="3543300" cy="453545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2" y="1630496"/>
            <a:ext cx="3543300" cy="453545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913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5"/>
            <a:ext cx="10515600" cy="667555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8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30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31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15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15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60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9" cy="453545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9" cy="453545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9" cy="453545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183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3"/>
            <a:ext cx="7346675" cy="1325563"/>
          </a:xfrm>
        </p:spPr>
        <p:txBody>
          <a:bodyPr anchor="t"/>
          <a:lstStyle>
            <a:lvl1pPr algn="r">
              <a:defRPr sz="15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4"/>
            <a:ext cx="7346675" cy="2733261"/>
          </a:xfrm>
        </p:spPr>
        <p:txBody>
          <a:bodyPr/>
          <a:lstStyle>
            <a:lvl1pPr marL="68580" indent="-3429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094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814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814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6"/>
            <a:ext cx="10515600" cy="648127"/>
          </a:xfrm>
        </p:spPr>
        <p:txBody>
          <a:bodyPr anchor="b"/>
          <a:lstStyle>
            <a:lvl1pPr algn="ctr">
              <a:defRPr sz="21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938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7"/>
            <a:ext cx="10515600" cy="648127"/>
          </a:xfrm>
        </p:spPr>
        <p:txBody>
          <a:bodyPr/>
          <a:lstStyle>
            <a:lvl1pPr algn="ctr">
              <a:defRPr sz="21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218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4354157" cy="1990799"/>
          </a:xfrm>
        </p:spPr>
        <p:txBody>
          <a:bodyPr anchor="b"/>
          <a:lstStyle>
            <a:lvl1pPr algn="ctr">
              <a:defRPr sz="21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835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7115827" cy="1990799"/>
          </a:xfrm>
        </p:spPr>
        <p:txBody>
          <a:bodyPr anchor="b"/>
          <a:lstStyle>
            <a:lvl1pPr algn="ctr">
              <a:defRPr sz="27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9322"/>
            <a:ext cx="7114753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1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9" y="171485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9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7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8" y="1686260"/>
            <a:ext cx="8242449" cy="3342941"/>
          </a:xfrm>
        </p:spPr>
        <p:txBody>
          <a:bodyPr/>
          <a:lstStyle>
            <a:lvl1pPr marL="68580" indent="-342900">
              <a:lnSpc>
                <a:spcPct val="110000"/>
              </a:lnSpc>
              <a:buNone/>
              <a:defRPr sz="27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26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742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52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191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786881"/>
      </p:ext>
    </p:extLst>
  </p:cSld>
  <p:clrMapOvr>
    <a:masterClrMapping/>
  </p:clrMapOvr>
  <p:transition spd="med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252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230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168"/>
            <a:ext cx="10515600" cy="54164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3816"/>
            <a:ext cx="10515600" cy="52922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986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168"/>
            <a:ext cx="10515600" cy="54164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9547"/>
            <a:ext cx="10515600" cy="20948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5C5489F-DAB1-415F-AE09-2BB89741FF1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4155747"/>
            <a:ext cx="10515600" cy="23275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2DE31CF-E514-4082-882E-D9CAC01E657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8200" y="3401354"/>
            <a:ext cx="10515600" cy="538661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170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69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bg1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255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95939"/>
            <a:ext cx="10515600" cy="36873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65961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40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8463917"/>
      </p:ext>
    </p:extLst>
  </p:cSld>
  <p:clrMapOvr>
    <a:masterClrMapping/>
  </p:clrMapOvr>
  <p:transition spd="med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2588642"/>
      </p:ext>
    </p:extLst>
  </p:cSld>
  <p:clrMapOvr>
    <a:masterClrMapping/>
  </p:clrMapOvr>
  <p:transition spd="med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1254900"/>
      </p:ext>
    </p:extLst>
  </p:cSld>
  <p:clrMapOvr>
    <a:masterClrMapping/>
  </p:clrMapOvr>
  <p:transition spd="med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766"/>
            <a:ext cx="10607213" cy="415710"/>
          </a:xfrm>
        </p:spPr>
        <p:txBody>
          <a:bodyPr/>
          <a:lstStyle>
            <a:lvl1pPr algn="l">
              <a:defRPr sz="1800" b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1347858"/>
      </p:ext>
    </p:extLst>
  </p:cSld>
  <p:clrMapOvr>
    <a:masterClrMapping/>
  </p:clrMapOvr>
  <p:transition spd="med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168"/>
            <a:ext cx="10515600" cy="54164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3816"/>
            <a:ext cx="10515600" cy="52922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3915636"/>
      </p:ext>
    </p:extLst>
  </p:cSld>
  <p:clrMapOvr>
    <a:masterClrMapping/>
  </p:clrMapOvr>
  <p:transition spd="med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168"/>
            <a:ext cx="10515600" cy="54164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9547"/>
            <a:ext cx="10515600" cy="20948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838200" y="4155747"/>
            <a:ext cx="10515600" cy="23275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838200" y="3401354"/>
            <a:ext cx="10515600" cy="538661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10010376"/>
      </p:ext>
    </p:extLst>
  </p:cSld>
  <p:clrMapOvr>
    <a:masterClrMapping/>
  </p:clrMapOvr>
  <p:transition spd="med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11971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9298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SC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463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B122B-3148-B323-5FAB-F21B14113C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6E03AA-0FA7-7ED9-07BF-736F284F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D2425C2-ED19-913C-9543-E5227196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35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FEE6D7-FC8F-75E0-3119-555F90EF3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D2E02A-6BD9-D4E8-64EF-D423915A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987930-D2D8-AB27-92AA-96824AC935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05" y="531901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7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DAD0AE-23DE-3DCC-D87F-4ADD834C7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B48D38-214C-F686-05C4-3D51C6342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F1727B-71CA-7CA0-8242-B0BC55D4F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93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0B09-8ABC-3B21-5D53-FF429A3581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07897C-8BE4-0609-56A5-291FFE9F7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A51224-80E0-5937-B79C-13EF4DB6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6473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D79C37-6FC9-7F1F-D362-B69360CF9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7DC3C5-1351-2F72-1D28-A494F3B6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A806FF-F9E5-147B-2901-371A70D8FD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455" y="520358"/>
            <a:ext cx="4452732" cy="18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3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A3E16-DC77-C6B5-A86B-8BC61AA1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9A8242-BC76-DCB1-EB98-CD0D645F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F66901-C382-7924-D33D-148784CA8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8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6A1D-ACC7-590E-82CE-0836935662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540" y="520358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7E097A-F2A6-0031-2256-352F5DED8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4F4449-B06C-B400-0D52-898BFE021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7858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828EC-A589-BED0-8095-16781DDC85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AF5934-A81C-AB2E-E6F7-330CDC09A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0B1A2-4027-33A9-7470-05E97CA7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221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AE861-A2DF-FBC5-9195-DEC945B061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8564F-A968-F9FE-82F5-40A86231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969254-DEAA-5DE5-F138-9AFDF672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286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51794F-8256-26E8-0341-09581BCB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52F326-1908-01B2-F5F8-43416648D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411FF9-6B20-3D59-1A76-75F827713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87" y="817562"/>
            <a:ext cx="5299213" cy="19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5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F921D-BAED-B61A-C672-4F45E1ABE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65" y="220533"/>
            <a:ext cx="6965904" cy="30173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1ADADA-11D2-46A2-3BB5-AE8202F0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E4B4B69-BC69-C03C-7350-55A7C65C3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1888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F62BF1-2565-4C9B-0F20-7AAFBEDFB3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4" y="337930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2F1630-D89F-BDE0-79A7-996FB56E2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848627-8BB4-547E-F976-7DE8D0C2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2011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70C73B-743D-84E8-CDCB-CBF039697F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C211C-6D4C-13F2-90FE-3D4BD2C7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4F9D9C-6C58-BA44-10A3-93C7D13FA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80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90860-D03D-6879-09E7-581FD9BB9B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624CD2-0E11-8D1A-2716-D23F9483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534104-0B08-3346-35D0-A8CCEB7B9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611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C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25358FF-8F66-8064-F644-1BE8719C0B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445" y="913188"/>
            <a:ext cx="7086381" cy="1475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243D-9212-B64F-C0CA-4B0865F60C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33970B-D6C9-7E6D-97F5-83864D92D7F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DB2E8E2-F455-2018-F117-B264C7F7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2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8FAF1-7477-9CB8-B605-0F235DCC448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20E89A-4255-C444-4206-C080F82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3AAB703-5D55-CA5C-264A-101C3113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53C325-90BF-8DE3-6136-4F237C9B7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87378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9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02231-C7EF-09F0-B465-FC61BC02F54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BE3DD-302D-1D53-4F87-F7984227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BEA541-C52F-4F16-9414-D8D673163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B0F673-28AC-B599-348D-56FBA8059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433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D152C0-A46A-568B-08B8-7AE84BC6E5CE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A2BB8-662B-F88D-8482-EB58A39CEC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435B03-ADDE-E4E9-3B6A-6A284299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C798B1D-2593-DD10-D7D1-A59CB609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4288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A6AF33-D58C-0D0F-E7DD-66ACF7D2E60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C6A33-F833-C96D-DB93-8BDC92D8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43587B-91AB-A437-3EA0-9B55A9F85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AEB876-D2F4-D845-5326-D2C21B006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52347"/>
            <a:ext cx="4657992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D1346-60A9-9792-7775-6E7B69F8A4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93A7B1-557B-714E-67F4-9479CC75C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D238464-D25C-6B1C-25F6-18DDF11D1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05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C42F0-DEE7-4F49-27D7-94F10D4CE58C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C1549-4CD1-5BFA-3870-5A8157372A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540" y="520358"/>
            <a:ext cx="4810540" cy="20837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899B37-14F6-EA07-AA82-682DD80D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FDA6C8-6C85-BFBC-B2F2-EF29ADE66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210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DA504E-3919-372E-4601-7E56958870A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6A45A4-430D-6D54-9B0E-27764627F5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78D586-0291-30EC-3208-3773FC51B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A046BB-383E-8EEF-53CA-8E0E2692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395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C6FBA-2FA7-D97D-AC93-B1A1EE13CE3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FF4386-9A3F-E9BC-EF7F-B286FACFBF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109FD0-92C1-A3D9-F05E-CD2303B6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BC53ED-1762-B677-F199-D956EBA66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6627ED-FBD9-3A17-B5EF-26FFB357C66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AAE81B-5F54-B779-599C-98E80BED5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954DBD-33AA-11B2-3CFF-6714FF6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9AEA31-AE71-D2DB-1802-0F23A32E7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822690"/>
            <a:ext cx="4826833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8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4E2ECB-19A9-4531-1912-C4B8F299B05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2D42-A9F6-B597-E247-F56B5B2311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975" y="103422"/>
            <a:ext cx="7104333" cy="30773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89CC5-DEBD-53B2-90DD-9474EA0AC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B4C38EE-13D9-5D73-07F7-95F885B5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2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B0CF3-F58C-C6E1-A79F-6E1AB16C391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817E9-64D7-A06B-DB20-B01D7EB314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3" y="337929"/>
            <a:ext cx="4964547" cy="2150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C2A1700-2A1A-D83E-A3A0-863C08F8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33615B-47F0-2887-4630-51AE778FA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909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FF2A1-EAAF-42E1-E299-0AADCCF7673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DB06D-071A-909C-A9A3-32015233FF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DDB3F0-BEBD-BEAB-7990-113D5B48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199975F-94F7-69C8-542B-6EA40B4D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04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54A731-CED1-6EB6-8F92-6D19AE1EFE8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11FBD2-D8A2-634D-422E-E6A019E365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8F982A6-F2FC-CBAE-89A9-16231B29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75548E8-4B45-A2E9-C675-DBEF8C0ED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3515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B86BCC-7009-D0AD-B15E-AF9046968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607" y="756172"/>
            <a:ext cx="4929586" cy="24997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5068B29-E483-A966-D1EE-461DC240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78665"/>
            <a:ext cx="6470374" cy="1622725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6985B85-F28B-96F4-674D-22F836CB0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666282"/>
            <a:ext cx="6470374" cy="6218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37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 anchor="t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032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936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11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416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903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512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982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679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668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6A67E8-C07E-73D7-EDD6-8416CAB228E5}"/>
              </a:ext>
            </a:extLst>
          </p:cNvPr>
          <p:cNvSpPr/>
          <p:nvPr userDrawn="1"/>
        </p:nvSpPr>
        <p:spPr>
          <a:xfrm>
            <a:off x="0" y="0"/>
            <a:ext cx="12192000" cy="651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985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FC4983-7485-1282-E933-8FB891A85A79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345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494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49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170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723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73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 anchor="t"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71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352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968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54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626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23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474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261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460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64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875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168"/>
            <a:ext cx="10515600" cy="54164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3816"/>
            <a:ext cx="10515600" cy="52922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669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335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SC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584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B122B-3148-B323-5FAB-F21B14113C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6E03AA-0FA7-7ED9-07BF-736F284F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D2425C2-ED19-913C-9543-E5227196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212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FEE6D7-FC8F-75E0-3119-555F90EF3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D2E02A-6BD9-D4E8-64EF-D423915A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987930-D2D8-AB27-92AA-96824AC935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05" y="531901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5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DAD0AE-23DE-3DCC-D87F-4ADD834C7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B48D38-214C-F686-05C4-3D51C6342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F1727B-71CA-7CA0-8242-B0BC55D4F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0142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0B09-8ABC-3B21-5D53-FF429A3581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07897C-8BE4-0609-56A5-291FFE9F7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A51224-80E0-5937-B79C-13EF4DB6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797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D79C37-6FC9-7F1F-D362-B69360CF9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7DC3C5-1351-2F72-1D28-A494F3B6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A806FF-F9E5-147B-2901-371A70D8FD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455" y="520358"/>
            <a:ext cx="4452732" cy="18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4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A3E16-DC77-C6B5-A86B-8BC61AA1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9A8242-BC76-DCB1-EB98-CD0D645F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F66901-C382-7924-D33D-148784CA8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804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6A1D-ACC7-590E-82CE-0836935662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540" y="520358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7E097A-F2A6-0031-2256-352F5DED8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4F4449-B06C-B400-0D52-898BFE021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7739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828EC-A589-BED0-8095-16781DDC85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AF5934-A81C-AB2E-E6F7-330CDC09A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0B1A2-4027-33A9-7470-05E97CA7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938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AE861-A2DF-FBC5-9195-DEC945B061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8564F-A968-F9FE-82F5-40A86231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969254-DEAA-5DE5-F138-9AFDF672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737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51794F-8256-26E8-0341-09581BCB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52F326-1908-01B2-F5F8-43416648D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411FF9-6B20-3D59-1A76-75F827713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87" y="817562"/>
            <a:ext cx="5299213" cy="19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4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F921D-BAED-B61A-C672-4F45E1ABE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65" y="220533"/>
            <a:ext cx="6965904" cy="30173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1ADADA-11D2-46A2-3BB5-AE8202F0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E4B4B69-BC69-C03C-7350-55A7C65C3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429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F62BF1-2565-4C9B-0F20-7AAFBEDFB3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4" y="337930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2F1630-D89F-BDE0-79A7-996FB56E2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848627-8BB4-547E-F976-7DE8D0C2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2918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70C73B-743D-84E8-CDCB-CBF039697F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C211C-6D4C-13F2-90FE-3D4BD2C7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4F9D9C-6C58-BA44-10A3-93C7D13FA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6503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90860-D03D-6879-09E7-581FD9BB9B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624CD2-0E11-8D1A-2716-D23F9483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534104-0B08-3346-35D0-A8CCEB7B9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6424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C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25358FF-8F66-8064-F644-1BE8719C0B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445" y="913188"/>
            <a:ext cx="7086381" cy="1475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243D-9212-B64F-C0CA-4B0865F60C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97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33970B-D6C9-7E6D-97F5-83864D92D7F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DB2E8E2-F455-2018-F117-B264C7F7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7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8FAF1-7477-9CB8-B605-0F235DCC448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20E89A-4255-C444-4206-C080F82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3AAB703-5D55-CA5C-264A-101C3113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53C325-90BF-8DE3-6136-4F237C9B7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87378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02231-C7EF-09F0-B465-FC61BC02F54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BE3DD-302D-1D53-4F87-F7984227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BEA541-C52F-4F16-9414-D8D673163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B0F673-28AC-B599-348D-56FBA8059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2116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D152C0-A46A-568B-08B8-7AE84BC6E5CE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A2BB8-662B-F88D-8482-EB58A39CEC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435B03-ADDE-E4E9-3B6A-6A284299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C798B1D-2593-DD10-D7D1-A59CB609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9375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A6AF33-D58C-0D0F-E7DD-66ACF7D2E60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C6A33-F833-C96D-DB93-8BDC92D8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43587B-91AB-A437-3EA0-9B55A9F85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AEB876-D2F4-D845-5326-D2C21B006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52347"/>
            <a:ext cx="4657992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6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D1346-60A9-9792-7775-6E7B69F8A4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93A7B1-557B-714E-67F4-9479CC75C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D238464-D25C-6B1C-25F6-18DDF11D1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053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C42F0-DEE7-4F49-27D7-94F10D4CE58C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C1549-4CD1-5BFA-3870-5A8157372A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810540" cy="20837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899B37-14F6-EA07-AA82-682DD80D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FDA6C8-6C85-BFBC-B2F2-EF29ADE66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8390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DA504E-3919-372E-4601-7E56958870A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6A45A4-430D-6D54-9B0E-27764627F5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78D586-0291-30EC-3208-3773FC51B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A046BB-383E-8EEF-53CA-8E0E2692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9231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C6FBA-2FA7-D97D-AC93-B1A1EE13CE3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FF4386-9A3F-E9BC-EF7F-B286FACFBF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109FD0-92C1-A3D9-F05E-CD2303B6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BC53ED-1762-B677-F199-D956EBA66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6946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6627ED-FBD9-3A17-B5EF-26FFB357C66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AAE81B-5F54-B779-599C-98E80BED5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954DBD-33AA-11B2-3CFF-6714FF6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9AEA31-AE71-D2DB-1802-0F23A32E7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822690"/>
            <a:ext cx="4826833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9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4E2ECB-19A9-4531-1912-C4B8F299B05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2D42-A9F6-B597-E247-F56B5B2311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975" y="103422"/>
            <a:ext cx="7104333" cy="30773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89CC5-DEBD-53B2-90DD-9474EA0AC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B4C38EE-13D9-5D73-07F7-95F885B5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14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B0CF3-F58C-C6E1-A79F-6E1AB16C391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817E9-64D7-A06B-DB20-B01D7EB314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3" y="337929"/>
            <a:ext cx="4964547" cy="2150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C2A1700-2A1A-D83E-A3A0-863C08F8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33615B-47F0-2887-4630-51AE778FA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069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FF2A1-EAAF-42E1-E299-0AADCCF7673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DB06D-071A-909C-A9A3-32015233FF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DDB3F0-BEBD-BEAB-7990-113D5B48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199975F-94F7-69C8-542B-6EA40B4D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544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54A731-CED1-6EB6-8F92-6D19AE1EFE8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11FBD2-D8A2-634D-422E-E6A019E365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8F982A6-F2FC-CBAE-89A9-16231B29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75548E8-4B45-A2E9-C675-DBEF8C0ED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137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B86BCC-7009-D0AD-B15E-AF9046968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607" y="756172"/>
            <a:ext cx="4929586" cy="24997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5068B29-E483-A966-D1EE-461DC240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78665"/>
            <a:ext cx="6470374" cy="1622725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6985B85-F28B-96F4-674D-22F836CB0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666282"/>
            <a:ext cx="6470374" cy="6218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5803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 anchor="t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621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434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833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6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992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620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22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09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600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6A67E8-C07E-73D7-EDD6-8416CAB228E5}"/>
              </a:ext>
            </a:extLst>
          </p:cNvPr>
          <p:cNvSpPr/>
          <p:nvPr userDrawn="1"/>
        </p:nvSpPr>
        <p:spPr>
          <a:xfrm>
            <a:off x="0" y="0"/>
            <a:ext cx="12192000" cy="651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272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FC4983-7485-1282-E933-8FB891A85A79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新宋体" panose="0201060903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815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144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131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87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574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302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 anchor="t"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729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680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新宋体" panose="02010609030101010101" pitchFamily="49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93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99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885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87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547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635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40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401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435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37428470"/>
      </p:ext>
    </p:extLst>
  </p:cSld>
  <p:clrMapOvr>
    <a:masterClrMapping/>
  </p:clrMapOvr>
  <p:transition spd="med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801072"/>
      </p:ext>
    </p:extLst>
  </p:cSld>
  <p:clrMapOvr>
    <a:masterClrMapping/>
  </p:clrMapOvr>
  <p:transition spd="med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995926"/>
      </p:ext>
    </p:extLst>
  </p:cSld>
  <p:clrMapOvr>
    <a:masterClrMapping/>
  </p:clrMapOvr>
  <p:transition spd="med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5972199"/>
      </p:ext>
    </p:extLst>
  </p:cSld>
  <p:clrMapOvr>
    <a:masterClrMapping/>
  </p:clrMapOvr>
  <p:transition spd="med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1094109"/>
      </p:ext>
    </p:extLst>
  </p:cSld>
  <p:clrMapOvr>
    <a:masterClrMapping/>
  </p:clrMapOvr>
  <p:transition spd="med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975114"/>
      </p:ext>
    </p:extLst>
  </p:cSld>
  <p:clrMapOvr>
    <a:masterClrMapping/>
  </p:clrMapOvr>
  <p:transition spd="med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549576"/>
      </p:ext>
    </p:extLst>
  </p:cSld>
  <p:clrMapOvr>
    <a:masterClrMapping/>
  </p:clrMapOvr>
  <p:transition spd="med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4525386"/>
      </p:ext>
    </p:extLst>
  </p:cSld>
  <p:clrMapOvr>
    <a:masterClrMapping/>
  </p:clrMapOvr>
  <p:transition spd="med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6664147"/>
      </p:ext>
    </p:extLst>
  </p:cSld>
  <p:clrMapOvr>
    <a:masterClrMapping/>
  </p:clrMapOvr>
  <p:transition spd="med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32791"/>
      </p:ext>
    </p:extLst>
  </p:cSld>
  <p:clrMapOvr>
    <a:masterClrMapping/>
  </p:clrMapOvr>
  <p:transition spd="med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1824196"/>
      </p:ext>
    </p:extLst>
  </p:cSld>
  <p:clrMapOvr>
    <a:masterClrMapping/>
  </p:clrMapOvr>
  <p:transition spd="med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6511797"/>
      </p:ext>
    </p:extLst>
  </p:cSld>
  <p:clrMapOvr>
    <a:masterClrMapping/>
  </p:clrMapOvr>
  <p:transition spd="med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8299175"/>
      </p:ext>
    </p:extLst>
  </p:cSld>
  <p:clrMapOvr>
    <a:masterClrMapping/>
  </p:clrMapOvr>
  <p:transition spd="med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6497276"/>
      </p:ext>
    </p:extLst>
  </p:cSld>
  <p:clrMapOvr>
    <a:masterClrMapping/>
  </p:clrMapOvr>
  <p:transition spd="med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1949211"/>
      </p:ext>
    </p:extLst>
  </p:cSld>
  <p:clrMapOvr>
    <a:masterClrMapping/>
  </p:clrMapOvr>
  <p:transition spd="med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977919"/>
      </p:ext>
    </p:extLst>
  </p:cSld>
  <p:clrMapOvr>
    <a:masterClrMapping/>
  </p:clrMapOvr>
  <p:transition spd="med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9909265"/>
      </p:ext>
    </p:extLst>
  </p:cSld>
  <p:clrMapOvr>
    <a:masterClrMapping/>
  </p:clrMapOvr>
  <p:transition spd="med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976690"/>
      </p:ext>
    </p:extLst>
  </p:cSld>
  <p:clrMapOvr>
    <a:masterClrMapping/>
  </p:clrMapOvr>
  <p:transition spd="med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6779758"/>
      </p:ext>
    </p:extLst>
  </p:cSld>
  <p:clrMapOvr>
    <a:masterClrMapping/>
  </p:clrMapOvr>
  <p:transition spd="med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4802946"/>
      </p:ext>
    </p:extLst>
  </p:cSld>
  <p:clrMapOvr>
    <a:masterClrMapping/>
  </p:clrMapOvr>
  <p:transition spd="med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353834"/>
      </p:ext>
    </p:extLst>
  </p:cSld>
  <p:clrMapOvr>
    <a:masterClrMapping/>
  </p:clrMapOvr>
  <p:transition spd="med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001398"/>
      </p:ext>
    </p:extLst>
  </p:cSld>
  <p:clrMapOvr>
    <a:masterClrMapping/>
  </p:clrMapOvr>
  <p:transition spd="med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0600593"/>
      </p:ext>
    </p:extLst>
  </p:cSld>
  <p:clrMapOvr>
    <a:masterClrMapping/>
  </p:clrMapOvr>
  <p:transition spd="med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2333630"/>
      </p:ext>
    </p:extLst>
  </p:cSld>
  <p:clrMapOvr>
    <a:masterClrMapping/>
  </p:clrMapOvr>
  <p:transition spd="med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239205"/>
      </p:ext>
    </p:extLst>
  </p:cSld>
  <p:clrMapOvr>
    <a:masterClrMapping/>
  </p:clrMapOvr>
  <p:transition spd="med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7968646"/>
      </p:ext>
    </p:extLst>
  </p:cSld>
  <p:clrMapOvr>
    <a:masterClrMapping/>
  </p:clrMapOvr>
  <p:transition spd="med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5D72E3-E283-0629-05C9-E91440CDD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2FD1C10-1665-9F33-451C-64165E52C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800FAE-5A04-8DF9-BC74-B124AECC3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7D0992-0391-080A-6290-03367A73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484F2B-A289-616B-EDBA-0CC0F5D1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1642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6E861E-85F9-B3D8-2C0B-D52396940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32ECC-826B-41CB-2906-4DC9F0CFF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378931-12FE-CDBE-DC13-8A418BD24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4BF635-1E63-F8E6-2D07-A9FBBEE3B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C03DA2-388D-CF8B-4580-DB9A3B5BC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3814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84826A-61A5-8CF7-5E10-CE4C0F820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A68157-DA0A-665A-21FE-E0E3D73B4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FBD088-A6D4-A6E3-64C4-1C090D094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FFD464-B277-3939-4A87-A1869728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6582D7-D0DB-F174-75BE-920F87403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430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54B3B-8191-3785-8CDF-CC91BE8D8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035B75-E99D-E320-D3DD-5227188840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F1CCDF6-1242-5220-716D-BA0DAA900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BCD35B-F7D7-B171-F48A-C573F3E4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C754DA-6EEB-5E2A-7942-A78135394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9E1A4A-9A67-9E90-077D-8EE4F6E5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2975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974554-35EE-01EF-9106-EFBDE56E9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48DCF8-338F-1824-AC1D-3602EBF36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125879-CBA3-4DF5-D4E3-B69F030E9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2FE1A9F-B8FA-9EFD-956F-7158D5125B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5FCC74E-7FBB-C210-34EB-01AEBF99CA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4F0F976-1699-9DEF-CC7B-AF2A15BBE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142451D-BE2E-06D2-F9AA-3F5B47BC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8010B9E-70A0-56CF-F488-01DE905AD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8193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B1D4B9-D1D1-D5FE-C5A1-0AA40606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A5D5EE-46D3-4251-9CAD-4075713D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AFA191-8702-835A-BCFD-8BDCE278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7F1ACB-9958-018F-C2FE-824ED1E53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9113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CA8F904-8822-04EB-677F-0860003E9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6325D56-E7D6-1C67-9218-8BDB326AD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A8DFC-2C78-91D3-AB59-0650B07CA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6173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FE71AB-B278-1C5E-86B1-10F6BC825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924C9E-0D98-820F-AD9F-4EBECA1DE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A4E8DA-3EFC-C1CD-06A5-49FE4C93A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A253EF-1F00-6F58-2A79-835A56CDE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01210B-FBC4-B906-29D7-7EEA8AAE4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34D79-3712-D3EE-235F-4AA35B5D1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7976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42EF03-4578-CB42-263E-B2E24897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78917C9-57AD-619E-AB54-C03046F268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FECBAD4-CB59-14EC-829E-A579D9A98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FEA130-A0C5-01E6-80FA-895E58607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231F5A-ED92-5F34-4530-3DC8798EA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2DE498-C236-EAB6-89F9-C583655C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3899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2074A-34B0-D5A3-FE1D-060DDD34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0A4710-0780-855F-C886-F763511B3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E2DCF7-1048-69E9-ECAF-8096F6C30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60F903-1035-86EE-5025-01FC01F1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430058-7AF0-B6F1-A429-FEEF39E4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697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1446AE1-12EA-E750-959A-6ACFA8D8F3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D752809-604E-02F3-8097-9FFF2D103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BBCD15-498E-62A7-D300-F274DC34D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49583C-0E74-E0A9-5911-90FEB9A9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D0D275-194D-8401-6C9C-466A2E7F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0724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background with yellow and green rectangles&#10;&#10;Description automatically generated">
            <a:extLst>
              <a:ext uri="{FF2B5EF4-FFF2-40B4-BE49-F238E27FC236}">
                <a16:creationId xmlns:a16="http://schemas.microsoft.com/office/drawing/2014/main" id="{2475A5AA-ABA4-0907-DEE7-32F2C3C2C9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8EF7D6D-98A5-2EFE-AD32-A4927D9C1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31823E6-FCE0-7535-0AD9-595573FB2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C2F9CA5-14CF-2341-2E92-39345254B7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8640" y="844888"/>
            <a:ext cx="4900268" cy="75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81644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blue and green design&#10;&#10;Description automatically generated">
            <a:extLst>
              <a:ext uri="{FF2B5EF4-FFF2-40B4-BE49-F238E27FC236}">
                <a16:creationId xmlns:a16="http://schemas.microsoft.com/office/drawing/2014/main" id="{230FC409-2984-C24C-DE7F-C0D979325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7D1CEAA-EB8C-55EF-C1C5-8C053FED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3371369-BF9D-177D-1279-46561F078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049751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1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SC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437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B122B-3148-B323-5FAB-F21B14113C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6E03AA-0FA7-7ED9-07BF-736F284F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D2425C2-ED19-913C-9543-E5227196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621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FEE6D7-FC8F-75E0-3119-555F90EF3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D2E02A-6BD9-D4E8-64EF-D423915A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987930-D2D8-AB27-92AA-96824AC935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05" y="531901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4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DAD0AE-23DE-3DCC-D87F-4ADD834C7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B48D38-214C-F686-05C4-3D51C6342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F1727B-71CA-7CA0-8242-B0BC55D4F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0599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0B09-8ABC-3B21-5D53-FF429A3581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07897C-8BE4-0609-56A5-291FFE9F7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A51224-80E0-5937-B79C-13EF4DB6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45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D79C37-6FC9-7F1F-D362-B69360CF9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7DC3C5-1351-2F72-1D28-A494F3B6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A806FF-F9E5-147B-2901-371A70D8FD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455" y="520358"/>
            <a:ext cx="4452732" cy="18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9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A3E16-DC77-C6B5-A86B-8BC61AA1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9A8242-BC76-DCB1-EB98-CD0D645F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F66901-C382-7924-D33D-148784CA8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646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6A1D-ACC7-590E-82CE-0836935662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540" y="520358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7E097A-F2A6-0031-2256-352F5DED8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4F4449-B06C-B400-0D52-898BFE021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5528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828EC-A589-BED0-8095-16781DDC85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AF5934-A81C-AB2E-E6F7-330CDC09A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0B1A2-4027-33A9-7470-05E97CA7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372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AE861-A2DF-FBC5-9195-DEC945B061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8564F-A968-F9FE-82F5-40A86231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969254-DEAA-5DE5-F138-9AFDF672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576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51794F-8256-26E8-0341-09581BCB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52F326-1908-01B2-F5F8-43416648D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411FF9-6B20-3D59-1A76-75F827713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87" y="817562"/>
            <a:ext cx="5299213" cy="19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9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F921D-BAED-B61A-C672-4F45E1ABE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549965" y="220533"/>
            <a:ext cx="6965904" cy="30173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1ADADA-11D2-46A2-3BB5-AE8202F0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E4B4B69-BC69-C03C-7350-55A7C65C3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931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F62BF1-2565-4C9B-0F20-7AAFBEDFB3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4" y="337930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2F1630-D89F-BDE0-79A7-996FB56E2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848627-8BB4-547E-F976-7DE8D0C2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67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70C73B-743D-84E8-CDCB-CBF039697F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C211C-6D4C-13F2-90FE-3D4BD2C7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4F9D9C-6C58-BA44-10A3-93C7D13FA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2271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90860-D03D-6879-09E7-581FD9BB9B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624CD2-0E11-8D1A-2716-D23F9483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534104-0B08-3346-35D0-A8CCEB7B9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779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C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25358FF-8F66-8064-F644-1BE8719C0B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445" y="913188"/>
            <a:ext cx="7086381" cy="1475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243D-9212-B64F-C0CA-4B0865F60C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4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33970B-D6C9-7E6D-97F5-83864D92D7F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DB2E8E2-F455-2018-F117-B264C7F7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8FAF1-7477-9CB8-B605-0F235DCC448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20E89A-4255-C444-4206-C080F82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3AAB703-5D55-CA5C-264A-101C3113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53C325-90BF-8DE3-6136-4F237C9B7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87378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3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02231-C7EF-09F0-B465-FC61BC02F54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BE3DD-302D-1D53-4F87-F7984227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BEA541-C52F-4F16-9414-D8D673163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B0F673-28AC-B599-348D-56FBA8059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54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D152C0-A46A-568B-08B8-7AE84BC6E5CE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A2BB8-662B-F88D-8482-EB58A39CEC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435B03-ADDE-E4E9-3B6A-6A284299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C798B1D-2593-DD10-D7D1-A59CB609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548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A6AF33-D58C-0D0F-E7DD-66ACF7D2E60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C6A33-F833-C96D-DB93-8BDC92D8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43587B-91AB-A437-3EA0-9B55A9F85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AEB876-D2F4-D845-5326-D2C21B006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52347"/>
            <a:ext cx="4657992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2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D1346-60A9-9792-7775-6E7B69F8A4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93A7B1-557B-714E-67F4-9479CC75C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D238464-D25C-6B1C-25F6-18DDF11D1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7593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C42F0-DEE7-4F49-27D7-94F10D4CE58C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C1549-4CD1-5BFA-3870-5A8157372A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810540" cy="20837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899B37-14F6-EA07-AA82-682DD80D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FDA6C8-6C85-BFBC-B2F2-EF29ADE66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062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DA504E-3919-372E-4601-7E56958870A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6A45A4-430D-6D54-9B0E-27764627F5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78D586-0291-30EC-3208-3773FC51B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A046BB-383E-8EEF-53CA-8E0E2692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638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C6FBA-2FA7-D97D-AC93-B1A1EE13CE3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FF4386-9A3F-E9BC-EF7F-B286FACFBF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109FD0-92C1-A3D9-F05E-CD2303B6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BC53ED-1762-B677-F199-D956EBA66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800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6627ED-FBD9-3A17-B5EF-26FFB357C66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AAE81B-5F54-B779-599C-98E80BED5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954DBD-33AA-11B2-3CFF-6714FF6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9AEA31-AE71-D2DB-1802-0F23A32E7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822690"/>
            <a:ext cx="4826833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4E2ECB-19A9-4531-1912-C4B8F299B05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2D42-A9F6-B597-E247-F56B5B2311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534975" y="103422"/>
            <a:ext cx="7104333" cy="30773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89CC5-DEBD-53B2-90DD-9474EA0AC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B4C38EE-13D9-5D73-07F7-95F885B5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4162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B0CF3-F58C-C6E1-A79F-6E1AB16C391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817E9-64D7-A06B-DB20-B01D7EB314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89113" y="337929"/>
            <a:ext cx="4964547" cy="2150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C2A1700-2A1A-D83E-A3A0-863C08F8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33615B-47F0-2887-4630-51AE778FA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689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FF2A1-EAAF-42E1-E299-0AADCCF7673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DB06D-071A-909C-A9A3-32015233FF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DDB3F0-BEBD-BEAB-7990-113D5B48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199975F-94F7-69C8-542B-6EA40B4D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03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54A731-CED1-6EB6-8F92-6D19AE1EFE8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11FBD2-D8A2-634D-422E-E6A019E365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8F982A6-F2FC-CBAE-89A9-16231B29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75548E8-4B45-A2E9-C675-DBEF8C0ED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408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B86BCC-7009-D0AD-B15E-AF9046968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607" y="756172"/>
            <a:ext cx="4929586" cy="24997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5068B29-E483-A966-D1EE-461DC240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78665"/>
            <a:ext cx="6470374" cy="1622725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6985B85-F28B-96F4-674D-22F836CB0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666282"/>
            <a:ext cx="6470374" cy="6218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617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 anchor="t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11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977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575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570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11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369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28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526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424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6A67E8-C07E-73D7-EDD6-8416CAB228E5}"/>
              </a:ext>
            </a:extLst>
          </p:cNvPr>
          <p:cNvSpPr/>
          <p:nvPr userDrawn="1"/>
        </p:nvSpPr>
        <p:spPr>
          <a:xfrm>
            <a:off x="0" y="0"/>
            <a:ext cx="12192000" cy="651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305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FC4983-7485-1282-E933-8FB891A85A79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909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218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045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705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874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79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 anchor="t"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69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3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559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97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997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616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157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880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99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69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386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250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SC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0975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B122B-3148-B323-5FAB-F21B14113C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6E03AA-0FA7-7ED9-07BF-736F284F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D2425C2-ED19-913C-9543-E5227196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788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FEE6D7-FC8F-75E0-3119-555F90EF3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D2E02A-6BD9-D4E8-64EF-D423915A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987930-D2D8-AB27-92AA-96824AC935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05" y="531901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4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DAD0AE-23DE-3DCC-D87F-4ADD834C7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B48D38-214C-F686-05C4-3D51C6342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F1727B-71CA-7CA0-8242-B0BC55D4F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1602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0B09-8ABC-3B21-5D53-FF429A3581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07897C-8BE4-0609-56A5-291FFE9F7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A51224-80E0-5937-B79C-13EF4DB6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311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D79C37-6FC9-7F1F-D362-B69360CF9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7DC3C5-1351-2F72-1D28-A494F3B6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A806FF-F9E5-147B-2901-371A70D8FD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455" y="520358"/>
            <a:ext cx="4452732" cy="18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6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A3E16-DC77-C6B5-A86B-8BC61AA1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9A8242-BC76-DCB1-EB98-CD0D645F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F66901-C382-7924-D33D-148784CA8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116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6A1D-ACC7-590E-82CE-0836935662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540" y="520358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7E097A-F2A6-0031-2256-352F5DED8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4F4449-B06C-B400-0D52-898BFE021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7925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828EC-A589-BED0-8095-16781DDC85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AF5934-A81C-AB2E-E6F7-330CDC09A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0B1A2-4027-33A9-7470-05E97CA7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4252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AE861-A2DF-FBC5-9195-DEC945B061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8564F-A968-F9FE-82F5-40A86231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969254-DEAA-5DE5-F138-9AFDF672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99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51794F-8256-26E8-0341-09581BCB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52F326-1908-01B2-F5F8-43416648D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411FF9-6B20-3D59-1A76-75F827713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87" y="817562"/>
            <a:ext cx="5299213" cy="19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2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F921D-BAED-B61A-C672-4F45E1ABE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65" y="220533"/>
            <a:ext cx="6965904" cy="30173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1ADADA-11D2-46A2-3BB5-AE8202F0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E4B4B69-BC69-C03C-7350-55A7C65C3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011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F62BF1-2565-4C9B-0F20-7AAFBEDFB3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4" y="337930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2F1630-D89F-BDE0-79A7-996FB56E2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848627-8BB4-547E-F976-7DE8D0C2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7342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70C73B-743D-84E8-CDCB-CBF039697F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C211C-6D4C-13F2-90FE-3D4BD2C7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4F9D9C-6C58-BA44-10A3-93C7D13FA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6702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90860-D03D-6879-09E7-581FD9BB9B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624CD2-0E11-8D1A-2716-D23F9483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534104-0B08-3346-35D0-A8CCEB7B9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458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C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25358FF-8F66-8064-F644-1BE8719C0B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445" y="913188"/>
            <a:ext cx="7086381" cy="1475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243D-9212-B64F-C0CA-4B0865F60C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1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33970B-D6C9-7E6D-97F5-83864D92D7F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DB2E8E2-F455-2018-F117-B264C7F7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2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8FAF1-7477-9CB8-B605-0F235DCC448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20E89A-4255-C444-4206-C080F82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3AAB703-5D55-CA5C-264A-101C3113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53C325-90BF-8DE3-6136-4F237C9B7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87378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7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02231-C7EF-09F0-B465-FC61BC02F54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BE3DD-302D-1D53-4F87-F7984227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BEA541-C52F-4F16-9414-D8D673163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B0F673-28AC-B599-348D-56FBA8059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167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D152C0-A46A-568B-08B8-7AE84BC6E5CE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A2BB8-662B-F88D-8482-EB58A39CEC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435B03-ADDE-E4E9-3B6A-6A284299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C798B1D-2593-DD10-D7D1-A59CB609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8026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A6AF33-D58C-0D0F-E7DD-66ACF7D2E60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C6A33-F833-C96D-DB93-8BDC92D8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43587B-91AB-A437-3EA0-9B55A9F85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AEB876-D2F4-D845-5326-D2C21B006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52347"/>
            <a:ext cx="4657992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D1346-60A9-9792-7775-6E7B69F8A4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93A7B1-557B-714E-67F4-9479CC75C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D238464-D25C-6B1C-25F6-18DDF11D1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6728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C42F0-DEE7-4F49-27D7-94F10D4CE58C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C1549-4CD1-5BFA-3870-5A8157372A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810540" cy="20837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899B37-14F6-EA07-AA82-682DD80D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FDA6C8-6C85-BFBC-B2F2-EF29ADE66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951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DA504E-3919-372E-4601-7E56958870A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6A45A4-430D-6D54-9B0E-27764627F5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78D586-0291-30EC-3208-3773FC51B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A046BB-383E-8EEF-53CA-8E0E2692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733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C6FBA-2FA7-D97D-AC93-B1A1EE13CE3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FF4386-9A3F-E9BC-EF7F-B286FACFBF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109FD0-92C1-A3D9-F05E-CD2303B6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BC53ED-1762-B677-F199-D956EBA66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9393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6627ED-FBD9-3A17-B5EF-26FFB357C66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AAE81B-5F54-B779-599C-98E80BED5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954DBD-33AA-11B2-3CFF-6714FF6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9AEA31-AE71-D2DB-1802-0F23A32E7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822690"/>
            <a:ext cx="4826833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3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4E2ECB-19A9-4531-1912-C4B8F299B05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2D42-A9F6-B597-E247-F56B5B2311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975" y="103422"/>
            <a:ext cx="7104333" cy="30773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89CC5-DEBD-53B2-90DD-9474EA0AC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B4C38EE-13D9-5D73-07F7-95F885B5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4592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B0CF3-F58C-C6E1-A79F-6E1AB16C391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817E9-64D7-A06B-DB20-B01D7EB314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3" y="337929"/>
            <a:ext cx="4964547" cy="2150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C2A1700-2A1A-D83E-A3A0-863C08F8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33615B-47F0-2887-4630-51AE778FA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169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FF2A1-EAAF-42E1-E299-0AADCCF7673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DB06D-071A-909C-A9A3-32015233FF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DDB3F0-BEBD-BEAB-7990-113D5B48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199975F-94F7-69C8-542B-6EA40B4D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1428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54A731-CED1-6EB6-8F92-6D19AE1EFE8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11FBD2-D8A2-634D-422E-E6A019E365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8F982A6-F2FC-CBAE-89A9-16231B29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75548E8-4B45-A2E9-C675-DBEF8C0ED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4330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B86BCC-7009-D0AD-B15E-AF9046968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607" y="756172"/>
            <a:ext cx="4929586" cy="24997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5068B29-E483-A966-D1EE-461DC240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78665"/>
            <a:ext cx="6470374" cy="1622725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6985B85-F28B-96F4-674D-22F836CB0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666282"/>
            <a:ext cx="6470374" cy="6218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410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 anchor="t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77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247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21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229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012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657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123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7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746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6A67E8-C07E-73D7-EDD6-8416CAB228E5}"/>
              </a:ext>
            </a:extLst>
          </p:cNvPr>
          <p:cNvSpPr/>
          <p:nvPr userDrawn="1"/>
        </p:nvSpPr>
        <p:spPr>
          <a:xfrm>
            <a:off x="0" y="0"/>
            <a:ext cx="12192000" cy="651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345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FC4983-7485-1282-E933-8FB891A85A79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014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1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105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138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848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00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 anchor="t"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731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617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999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495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329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282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131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938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863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86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219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168"/>
            <a:ext cx="10515600" cy="54164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3816"/>
            <a:ext cx="10515600" cy="52922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302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168"/>
            <a:ext cx="10515600" cy="54164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9547"/>
            <a:ext cx="10515600" cy="20948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5C5489F-DAB1-415F-AE09-2BB89741FF1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4155747"/>
            <a:ext cx="10515600" cy="23275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2DE31CF-E514-4082-882E-D9CAC01E657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8200" y="3401354"/>
            <a:ext cx="10515600" cy="538661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789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4995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SC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25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B122B-3148-B323-5FAB-F21B14113C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6E03AA-0FA7-7ED9-07BF-736F284F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D2425C2-ED19-913C-9543-E5227196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513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FEE6D7-FC8F-75E0-3119-555F90EF3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D2E02A-6BD9-D4E8-64EF-D423915A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987930-D2D8-AB27-92AA-96824AC935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05" y="531901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7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DAD0AE-23DE-3DCC-D87F-4ADD834C7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17" b="39489"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B48D38-214C-F686-05C4-3D51C6342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F1727B-71CA-7CA0-8242-B0BC55D4F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9440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0B09-8ABC-3B21-5D53-FF429A358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07897C-8BE4-0609-56A5-291FFE9F7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A51224-80E0-5937-B79C-13EF4DB6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5242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D79C37-6FC9-7F1F-D362-B69360CF9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7DC3C5-1351-2F72-1D28-A494F3B6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A806FF-F9E5-147B-2901-371A70D8FD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455" y="520358"/>
            <a:ext cx="4452732" cy="18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0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A3E16-DC77-C6B5-A86B-8BC61AA1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421" b="44987"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9A8242-BC76-DCB1-EB98-CD0D645F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F66901-C382-7924-D33D-148784CA8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57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6A1D-ACC7-590E-82CE-0836935662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7E097A-F2A6-0031-2256-352F5DED8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4F4449-B06C-B400-0D52-898BFE021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7241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828EC-A589-BED0-8095-16781DDC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AF5934-A81C-AB2E-E6F7-330CDC09A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0B1A2-4027-33A9-7470-05E97CA7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84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AE861-A2DF-FBC5-9195-DEC945B061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8564F-A968-F9FE-82F5-40A86231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969254-DEAA-5DE5-F138-9AFDF672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3595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51794F-8256-26E8-0341-09581BCB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52F326-1908-01B2-F5F8-43416648D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411FF9-6B20-3D59-1A76-75F827713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87" y="817562"/>
            <a:ext cx="5299213" cy="19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7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F921D-BAED-B61A-C672-4F45E1ABE0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549965" y="220533"/>
            <a:ext cx="6965904" cy="30173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1ADADA-11D2-46A2-3BB5-AE8202F0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E4B4B69-BC69-C03C-7350-55A7C65C3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116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F62BF1-2565-4C9B-0F20-7AAFBEDFB3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89114" y="337930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2F1630-D89F-BDE0-79A7-996FB56E2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848627-8BB4-547E-F976-7DE8D0C2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984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70C73B-743D-84E8-CDCB-CBF039697F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C211C-6D4C-13F2-90FE-3D4BD2C7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4F9D9C-6C58-BA44-10A3-93C7D13FA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057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90860-D03D-6879-09E7-581FD9BB9B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624CD2-0E11-8D1A-2716-D23F9483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534104-0B08-3346-35D0-A8CCEB7B9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1235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C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25358FF-8F66-8064-F644-1BE8719C0B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445" y="913188"/>
            <a:ext cx="7086381" cy="1475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243D-9212-B64F-C0CA-4B0865F60C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33970B-D6C9-7E6D-97F5-83864D92D7F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DB2E8E2-F455-2018-F117-B264C7F7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0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8FAF1-7477-9CB8-B605-0F235DCC448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20E89A-4255-C444-4206-C080F82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3AAB703-5D55-CA5C-264A-101C3113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53C325-90BF-8DE3-6136-4F237C9B7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87378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02231-C7EF-09F0-B465-FC61BC02F54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BE3DD-302D-1D53-4F87-F7984227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314" b="39690"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BEA541-C52F-4F16-9414-D8D673163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B0F673-28AC-B599-348D-56FBA8059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430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D152C0-A46A-568B-08B8-7AE84BC6E5CE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A2BB8-662B-F88D-8482-EB58A39CEC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435B03-ADDE-E4E9-3B6A-6A284299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C798B1D-2593-DD10-D7D1-A59CB609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782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A6AF33-D58C-0D0F-E7DD-66ACF7D2E60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C6A33-F833-C96D-DB93-8BDC92D8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43587B-91AB-A437-3EA0-9B55A9F85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AEB876-D2F4-D845-5326-D2C21B006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52347"/>
            <a:ext cx="4657992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8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D1346-60A9-9792-7775-6E7B69F8A4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178" b="44230"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93A7B1-557B-714E-67F4-9479CC75C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D238464-D25C-6B1C-25F6-18DDF11D1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595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C42F0-DEE7-4F49-27D7-94F10D4CE58C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C1549-4CD1-5BFA-3870-5A8157372A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810540" cy="20837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899B37-14F6-EA07-AA82-682DD80D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FDA6C8-6C85-BFBC-B2F2-EF29ADE66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1554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DA504E-3919-372E-4601-7E56958870A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6A45A4-430D-6D54-9B0E-27764627F5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78D586-0291-30EC-3208-3773FC51B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A046BB-383E-8EEF-53CA-8E0E2692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4828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C6FBA-2FA7-D97D-AC93-B1A1EE13CE3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FF4386-9A3F-E9BC-EF7F-B286FACFBF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109FD0-92C1-A3D9-F05E-CD2303B6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BC53ED-1762-B677-F199-D956EBA66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1427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6627ED-FBD9-3A17-B5EF-26FFB357C66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AAE81B-5F54-B779-599C-98E80BED5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954DBD-33AA-11B2-3CFF-6714FF6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9AEA31-AE71-D2DB-1802-0F23A32E7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822690"/>
            <a:ext cx="4826833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4E2ECB-19A9-4531-1912-C4B8F299B05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2D42-A9F6-B597-E247-F56B5B2311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534975" y="103422"/>
            <a:ext cx="7104333" cy="30773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89CC5-DEBD-53B2-90DD-9474EA0AC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B4C38EE-13D9-5D73-07F7-95F885B5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184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B0CF3-F58C-C6E1-A79F-6E1AB16C391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817E9-64D7-A06B-DB20-B01D7EB31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89113" y="337929"/>
            <a:ext cx="4964547" cy="2150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C2A1700-2A1A-D83E-A3A0-863C08F8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33615B-47F0-2887-4630-51AE778FA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203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FF2A1-EAAF-42E1-E299-0AADCCF7673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DB06D-071A-909C-A9A3-32015233FF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DDB3F0-BEBD-BEAB-7990-113D5B48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199975F-94F7-69C8-542B-6EA40B4D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68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54A731-CED1-6EB6-8F92-6D19AE1EFE8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11FBD2-D8A2-634D-422E-E6A019E365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8F982A6-F2FC-CBAE-89A9-16231B29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75548E8-4B45-A2E9-C675-DBEF8C0ED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56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B86BCC-7009-D0AD-B15E-AF9046968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607" y="756172"/>
            <a:ext cx="4929586" cy="24997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5068B29-E483-A966-D1EE-461DC240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78665"/>
            <a:ext cx="6470374" cy="1622725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6985B85-F28B-96F4-674D-22F836CB0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666282"/>
            <a:ext cx="6470374" cy="6218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736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 anchor="t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384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70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888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649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995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123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494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563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02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6A67E8-C07E-73D7-EDD6-8416CAB228E5}"/>
              </a:ext>
            </a:extLst>
          </p:cNvPr>
          <p:cNvSpPr/>
          <p:nvPr userDrawn="1"/>
        </p:nvSpPr>
        <p:spPr>
          <a:xfrm>
            <a:off x="0" y="0"/>
            <a:ext cx="12192000" cy="651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92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FC4983-7485-1282-E933-8FB891A85A79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488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194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5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747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274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223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 anchor="t"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227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870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064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78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518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039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086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490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692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057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64.xml"/><Relationship Id="rId5" Type="http://schemas.openxmlformats.org/officeDocument/2006/relationships/slideLayout" Target="../slideLayouts/slideLayout11.xml"/><Relationship Id="rId61" Type="http://schemas.openxmlformats.org/officeDocument/2006/relationships/theme" Target="../theme/theme2.xml"/><Relationship Id="rId1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62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59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Relationship Id="rId54" Type="http://schemas.openxmlformats.org/officeDocument/2006/relationships/slideLayout" Target="../slideLayouts/slideLayout60.xml"/><Relationship Id="rId6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49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16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6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7.xml"/><Relationship Id="rId9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9" Type="http://schemas.openxmlformats.org/officeDocument/2006/relationships/slideLayout" Target="../slideLayouts/slideLayout149.xml"/><Relationship Id="rId21" Type="http://schemas.openxmlformats.org/officeDocument/2006/relationships/slideLayout" Target="../slideLayouts/slideLayout131.xml"/><Relationship Id="rId34" Type="http://schemas.openxmlformats.org/officeDocument/2006/relationships/slideLayout" Target="../slideLayouts/slideLayout144.xml"/><Relationship Id="rId42" Type="http://schemas.openxmlformats.org/officeDocument/2006/relationships/slideLayout" Target="../slideLayouts/slideLayout152.xml"/><Relationship Id="rId47" Type="http://schemas.openxmlformats.org/officeDocument/2006/relationships/slideLayout" Target="../slideLayouts/slideLayout157.xml"/><Relationship Id="rId50" Type="http://schemas.openxmlformats.org/officeDocument/2006/relationships/slideLayout" Target="../slideLayouts/slideLayout160.xml"/><Relationship Id="rId55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9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32" Type="http://schemas.openxmlformats.org/officeDocument/2006/relationships/slideLayout" Target="../slideLayouts/slideLayout142.xml"/><Relationship Id="rId37" Type="http://schemas.openxmlformats.org/officeDocument/2006/relationships/slideLayout" Target="../slideLayouts/slideLayout147.xml"/><Relationship Id="rId40" Type="http://schemas.openxmlformats.org/officeDocument/2006/relationships/slideLayout" Target="../slideLayouts/slideLayout150.xml"/><Relationship Id="rId45" Type="http://schemas.openxmlformats.org/officeDocument/2006/relationships/slideLayout" Target="../slideLayouts/slideLayout155.xml"/><Relationship Id="rId53" Type="http://schemas.openxmlformats.org/officeDocument/2006/relationships/slideLayout" Target="../slideLayouts/slideLayout163.xml"/><Relationship Id="rId58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15.xml"/><Relationship Id="rId61" Type="http://schemas.openxmlformats.org/officeDocument/2006/relationships/theme" Target="../theme/theme7.xml"/><Relationship Id="rId1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Relationship Id="rId35" Type="http://schemas.openxmlformats.org/officeDocument/2006/relationships/slideLayout" Target="../slideLayouts/slideLayout145.xml"/><Relationship Id="rId43" Type="http://schemas.openxmlformats.org/officeDocument/2006/relationships/slideLayout" Target="../slideLayouts/slideLayout153.xml"/><Relationship Id="rId48" Type="http://schemas.openxmlformats.org/officeDocument/2006/relationships/slideLayout" Target="../slideLayouts/slideLayout158.xml"/><Relationship Id="rId56" Type="http://schemas.openxmlformats.org/officeDocument/2006/relationships/slideLayout" Target="../slideLayouts/slideLayout166.xml"/><Relationship Id="rId8" Type="http://schemas.openxmlformats.org/officeDocument/2006/relationships/slideLayout" Target="../slideLayouts/slideLayout118.xml"/><Relationship Id="rId51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33" Type="http://schemas.openxmlformats.org/officeDocument/2006/relationships/slideLayout" Target="../slideLayouts/slideLayout143.xml"/><Relationship Id="rId38" Type="http://schemas.openxmlformats.org/officeDocument/2006/relationships/slideLayout" Target="../slideLayouts/slideLayout148.xml"/><Relationship Id="rId46" Type="http://schemas.openxmlformats.org/officeDocument/2006/relationships/slideLayout" Target="../slideLayouts/slideLayout156.xml"/><Relationship Id="rId59" Type="http://schemas.openxmlformats.org/officeDocument/2006/relationships/slideLayout" Target="../slideLayouts/slideLayout169.xml"/><Relationship Id="rId20" Type="http://schemas.openxmlformats.org/officeDocument/2006/relationships/slideLayout" Target="../slideLayouts/slideLayout130.xml"/><Relationship Id="rId41" Type="http://schemas.openxmlformats.org/officeDocument/2006/relationships/slideLayout" Target="../slideLayouts/slideLayout151.xml"/><Relationship Id="rId54" Type="http://schemas.openxmlformats.org/officeDocument/2006/relationships/slideLayout" Target="../slideLayouts/slideLayout164.xml"/><Relationship Id="rId62" Type="http://schemas.openxmlformats.org/officeDocument/2006/relationships/image" Target="../media/image1.pn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36" Type="http://schemas.openxmlformats.org/officeDocument/2006/relationships/slideLayout" Target="../slideLayouts/slideLayout146.xml"/><Relationship Id="rId49" Type="http://schemas.openxmlformats.org/officeDocument/2006/relationships/slideLayout" Target="../slideLayouts/slideLayout159.xml"/><Relationship Id="rId57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20.xml"/><Relationship Id="rId31" Type="http://schemas.openxmlformats.org/officeDocument/2006/relationships/slideLayout" Target="../slideLayouts/slideLayout141.xml"/><Relationship Id="rId44" Type="http://schemas.openxmlformats.org/officeDocument/2006/relationships/slideLayout" Target="../slideLayouts/slideLayout154.xml"/><Relationship Id="rId52" Type="http://schemas.openxmlformats.org/officeDocument/2006/relationships/slideLayout" Target="../slideLayouts/slideLayout162.xml"/><Relationship Id="rId6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3.xml"/><Relationship Id="rId18" Type="http://schemas.openxmlformats.org/officeDocument/2006/relationships/slideLayout" Target="../slideLayouts/slideLayout188.xml"/><Relationship Id="rId26" Type="http://schemas.openxmlformats.org/officeDocument/2006/relationships/slideLayout" Target="../slideLayouts/slideLayout196.xml"/><Relationship Id="rId39" Type="http://schemas.openxmlformats.org/officeDocument/2006/relationships/slideLayout" Target="../slideLayouts/slideLayout209.xml"/><Relationship Id="rId21" Type="http://schemas.openxmlformats.org/officeDocument/2006/relationships/slideLayout" Target="../slideLayouts/slideLayout191.xml"/><Relationship Id="rId34" Type="http://schemas.openxmlformats.org/officeDocument/2006/relationships/slideLayout" Target="../slideLayouts/slideLayout204.xml"/><Relationship Id="rId42" Type="http://schemas.openxmlformats.org/officeDocument/2006/relationships/slideLayout" Target="../slideLayouts/slideLayout212.xml"/><Relationship Id="rId47" Type="http://schemas.openxmlformats.org/officeDocument/2006/relationships/slideLayout" Target="../slideLayouts/slideLayout217.xml"/><Relationship Id="rId50" Type="http://schemas.openxmlformats.org/officeDocument/2006/relationships/slideLayout" Target="../slideLayouts/slideLayout220.xml"/><Relationship Id="rId55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29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181.xml"/><Relationship Id="rId24" Type="http://schemas.openxmlformats.org/officeDocument/2006/relationships/slideLayout" Target="../slideLayouts/slideLayout194.xml"/><Relationship Id="rId32" Type="http://schemas.openxmlformats.org/officeDocument/2006/relationships/slideLayout" Target="../slideLayouts/slideLayout202.xml"/><Relationship Id="rId37" Type="http://schemas.openxmlformats.org/officeDocument/2006/relationships/slideLayout" Target="../slideLayouts/slideLayout207.xml"/><Relationship Id="rId40" Type="http://schemas.openxmlformats.org/officeDocument/2006/relationships/slideLayout" Target="../slideLayouts/slideLayout210.xml"/><Relationship Id="rId45" Type="http://schemas.openxmlformats.org/officeDocument/2006/relationships/slideLayout" Target="../slideLayouts/slideLayout215.xml"/><Relationship Id="rId53" Type="http://schemas.openxmlformats.org/officeDocument/2006/relationships/slideLayout" Target="../slideLayouts/slideLayout223.xml"/><Relationship Id="rId58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175.xml"/><Relationship Id="rId61" Type="http://schemas.openxmlformats.org/officeDocument/2006/relationships/image" Target="../media/image92.png"/><Relationship Id="rId1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84.xml"/><Relationship Id="rId22" Type="http://schemas.openxmlformats.org/officeDocument/2006/relationships/slideLayout" Target="../slideLayouts/slideLayout192.xml"/><Relationship Id="rId27" Type="http://schemas.openxmlformats.org/officeDocument/2006/relationships/slideLayout" Target="../slideLayouts/slideLayout197.xml"/><Relationship Id="rId30" Type="http://schemas.openxmlformats.org/officeDocument/2006/relationships/slideLayout" Target="../slideLayouts/slideLayout200.xml"/><Relationship Id="rId35" Type="http://schemas.openxmlformats.org/officeDocument/2006/relationships/slideLayout" Target="../slideLayouts/slideLayout205.xml"/><Relationship Id="rId43" Type="http://schemas.openxmlformats.org/officeDocument/2006/relationships/slideLayout" Target="../slideLayouts/slideLayout213.xml"/><Relationship Id="rId48" Type="http://schemas.openxmlformats.org/officeDocument/2006/relationships/slideLayout" Target="../slideLayouts/slideLayout218.xml"/><Relationship Id="rId56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178.xml"/><Relationship Id="rId51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5" Type="http://schemas.openxmlformats.org/officeDocument/2006/relationships/slideLayout" Target="../slideLayouts/slideLayout195.xml"/><Relationship Id="rId33" Type="http://schemas.openxmlformats.org/officeDocument/2006/relationships/slideLayout" Target="../slideLayouts/slideLayout203.xml"/><Relationship Id="rId38" Type="http://schemas.openxmlformats.org/officeDocument/2006/relationships/slideLayout" Target="../slideLayouts/slideLayout208.xml"/><Relationship Id="rId46" Type="http://schemas.openxmlformats.org/officeDocument/2006/relationships/slideLayout" Target="../slideLayouts/slideLayout216.xml"/><Relationship Id="rId59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190.xml"/><Relationship Id="rId41" Type="http://schemas.openxmlformats.org/officeDocument/2006/relationships/slideLayout" Target="../slideLayouts/slideLayout211.xml"/><Relationship Id="rId54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5.xml"/><Relationship Id="rId23" Type="http://schemas.openxmlformats.org/officeDocument/2006/relationships/slideLayout" Target="../slideLayouts/slideLayout193.xml"/><Relationship Id="rId28" Type="http://schemas.openxmlformats.org/officeDocument/2006/relationships/slideLayout" Target="../slideLayouts/slideLayout198.xml"/><Relationship Id="rId36" Type="http://schemas.openxmlformats.org/officeDocument/2006/relationships/slideLayout" Target="../slideLayouts/slideLayout206.xml"/><Relationship Id="rId49" Type="http://schemas.openxmlformats.org/officeDocument/2006/relationships/slideLayout" Target="../slideLayouts/slideLayout219.xml"/><Relationship Id="rId57" Type="http://schemas.openxmlformats.org/officeDocument/2006/relationships/slideLayout" Target="../slideLayouts/slideLayout227.xml"/><Relationship Id="rId10" Type="http://schemas.openxmlformats.org/officeDocument/2006/relationships/slideLayout" Target="../slideLayouts/slideLayout180.xml"/><Relationship Id="rId31" Type="http://schemas.openxmlformats.org/officeDocument/2006/relationships/slideLayout" Target="../slideLayouts/slideLayout201.xml"/><Relationship Id="rId44" Type="http://schemas.openxmlformats.org/officeDocument/2006/relationships/slideLayout" Target="../slideLayouts/slideLayout214.xml"/><Relationship Id="rId52" Type="http://schemas.openxmlformats.org/officeDocument/2006/relationships/slideLayout" Target="../slideLayouts/slideLayout222.xml"/><Relationship Id="rId60" Type="http://schemas.openxmlformats.org/officeDocument/2006/relationships/theme" Target="../theme/theme8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13" Type="http://schemas.openxmlformats.org/officeDocument/2006/relationships/slideLayout" Target="../slideLayouts/slideLayout242.xml"/><Relationship Id="rId18" Type="http://schemas.openxmlformats.org/officeDocument/2006/relationships/slideLayout" Target="../slideLayouts/slideLayout247.xml"/><Relationship Id="rId26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32.xml"/><Relationship Id="rId21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41.xml"/><Relationship Id="rId17" Type="http://schemas.openxmlformats.org/officeDocument/2006/relationships/slideLayout" Target="../slideLayouts/slideLayout246.xml"/><Relationship Id="rId25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31.xml"/><Relationship Id="rId16" Type="http://schemas.openxmlformats.org/officeDocument/2006/relationships/slideLayout" Target="../slideLayouts/slideLayout245.xml"/><Relationship Id="rId20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24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34.xml"/><Relationship Id="rId15" Type="http://schemas.openxmlformats.org/officeDocument/2006/relationships/slideLayout" Target="../slideLayouts/slideLayout244.xml"/><Relationship Id="rId23" Type="http://schemas.openxmlformats.org/officeDocument/2006/relationships/slideLayout" Target="../slideLayouts/slideLayout252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239.xml"/><Relationship Id="rId19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Relationship Id="rId14" Type="http://schemas.openxmlformats.org/officeDocument/2006/relationships/slideLayout" Target="../slideLayouts/slideLayout243.xml"/><Relationship Id="rId22" Type="http://schemas.openxmlformats.org/officeDocument/2006/relationships/slideLayout" Target="../slideLayouts/slideLayout251.xml"/><Relationship Id="rId27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0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1.xml"/><Relationship Id="rId18" Type="http://schemas.openxmlformats.org/officeDocument/2006/relationships/slideLayout" Target="../slideLayouts/slideLayout286.xml"/><Relationship Id="rId26" Type="http://schemas.openxmlformats.org/officeDocument/2006/relationships/slideLayout" Target="../slideLayouts/slideLayout294.xml"/><Relationship Id="rId39" Type="http://schemas.openxmlformats.org/officeDocument/2006/relationships/slideLayout" Target="../slideLayouts/slideLayout307.xml"/><Relationship Id="rId21" Type="http://schemas.openxmlformats.org/officeDocument/2006/relationships/slideLayout" Target="../slideLayouts/slideLayout289.xml"/><Relationship Id="rId34" Type="http://schemas.openxmlformats.org/officeDocument/2006/relationships/slideLayout" Target="../slideLayouts/slideLayout302.xml"/><Relationship Id="rId42" Type="http://schemas.openxmlformats.org/officeDocument/2006/relationships/slideLayout" Target="../slideLayouts/slideLayout310.xml"/><Relationship Id="rId47" Type="http://schemas.openxmlformats.org/officeDocument/2006/relationships/slideLayout" Target="../slideLayouts/slideLayout315.xml"/><Relationship Id="rId50" Type="http://schemas.openxmlformats.org/officeDocument/2006/relationships/slideLayout" Target="../slideLayouts/slideLayout318.xml"/><Relationship Id="rId55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70.xml"/><Relationship Id="rId16" Type="http://schemas.openxmlformats.org/officeDocument/2006/relationships/slideLayout" Target="../slideLayouts/slideLayout284.xml"/><Relationship Id="rId29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279.xml"/><Relationship Id="rId24" Type="http://schemas.openxmlformats.org/officeDocument/2006/relationships/slideLayout" Target="../slideLayouts/slideLayout292.xml"/><Relationship Id="rId32" Type="http://schemas.openxmlformats.org/officeDocument/2006/relationships/slideLayout" Target="../slideLayouts/slideLayout300.xml"/><Relationship Id="rId37" Type="http://schemas.openxmlformats.org/officeDocument/2006/relationships/slideLayout" Target="../slideLayouts/slideLayout305.xml"/><Relationship Id="rId40" Type="http://schemas.openxmlformats.org/officeDocument/2006/relationships/slideLayout" Target="../slideLayouts/slideLayout308.xml"/><Relationship Id="rId45" Type="http://schemas.openxmlformats.org/officeDocument/2006/relationships/slideLayout" Target="../slideLayouts/slideLayout313.xml"/><Relationship Id="rId53" Type="http://schemas.openxmlformats.org/officeDocument/2006/relationships/slideLayout" Target="../slideLayouts/slideLayout321.xml"/><Relationship Id="rId58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273.xml"/><Relationship Id="rId61" Type="http://schemas.openxmlformats.org/officeDocument/2006/relationships/image" Target="../media/image1.png"/><Relationship Id="rId1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82.xml"/><Relationship Id="rId22" Type="http://schemas.openxmlformats.org/officeDocument/2006/relationships/slideLayout" Target="../slideLayouts/slideLayout290.xml"/><Relationship Id="rId27" Type="http://schemas.openxmlformats.org/officeDocument/2006/relationships/slideLayout" Target="../slideLayouts/slideLayout295.xml"/><Relationship Id="rId30" Type="http://schemas.openxmlformats.org/officeDocument/2006/relationships/slideLayout" Target="../slideLayouts/slideLayout298.xml"/><Relationship Id="rId35" Type="http://schemas.openxmlformats.org/officeDocument/2006/relationships/slideLayout" Target="../slideLayouts/slideLayout303.xml"/><Relationship Id="rId43" Type="http://schemas.openxmlformats.org/officeDocument/2006/relationships/slideLayout" Target="../slideLayouts/slideLayout311.xml"/><Relationship Id="rId48" Type="http://schemas.openxmlformats.org/officeDocument/2006/relationships/slideLayout" Target="../slideLayouts/slideLayout316.xml"/><Relationship Id="rId56" Type="http://schemas.openxmlformats.org/officeDocument/2006/relationships/slideLayout" Target="../slideLayouts/slideLayout324.xml"/><Relationship Id="rId8" Type="http://schemas.openxmlformats.org/officeDocument/2006/relationships/slideLayout" Target="../slideLayouts/slideLayout276.xml"/><Relationship Id="rId51" Type="http://schemas.openxmlformats.org/officeDocument/2006/relationships/slideLayout" Target="../slideLayouts/slideLayout319.xml"/><Relationship Id="rId3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80.xml"/><Relationship Id="rId17" Type="http://schemas.openxmlformats.org/officeDocument/2006/relationships/slideLayout" Target="../slideLayouts/slideLayout285.xml"/><Relationship Id="rId25" Type="http://schemas.openxmlformats.org/officeDocument/2006/relationships/slideLayout" Target="../slideLayouts/slideLayout293.xml"/><Relationship Id="rId33" Type="http://schemas.openxmlformats.org/officeDocument/2006/relationships/slideLayout" Target="../slideLayouts/slideLayout301.xml"/><Relationship Id="rId38" Type="http://schemas.openxmlformats.org/officeDocument/2006/relationships/slideLayout" Target="../slideLayouts/slideLayout306.xml"/><Relationship Id="rId46" Type="http://schemas.openxmlformats.org/officeDocument/2006/relationships/slideLayout" Target="../slideLayouts/slideLayout314.xml"/><Relationship Id="rId59" Type="http://schemas.openxmlformats.org/officeDocument/2006/relationships/slideLayout" Target="../slideLayouts/slideLayout327.xml"/><Relationship Id="rId20" Type="http://schemas.openxmlformats.org/officeDocument/2006/relationships/slideLayout" Target="../slideLayouts/slideLayout288.xml"/><Relationship Id="rId41" Type="http://schemas.openxmlformats.org/officeDocument/2006/relationships/slideLayout" Target="../slideLayouts/slideLayout309.xml"/><Relationship Id="rId54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3.xml"/><Relationship Id="rId23" Type="http://schemas.openxmlformats.org/officeDocument/2006/relationships/slideLayout" Target="../slideLayouts/slideLayout291.xml"/><Relationship Id="rId28" Type="http://schemas.openxmlformats.org/officeDocument/2006/relationships/slideLayout" Target="../slideLayouts/slideLayout296.xml"/><Relationship Id="rId36" Type="http://schemas.openxmlformats.org/officeDocument/2006/relationships/slideLayout" Target="../slideLayouts/slideLayout304.xml"/><Relationship Id="rId49" Type="http://schemas.openxmlformats.org/officeDocument/2006/relationships/slideLayout" Target="../slideLayouts/slideLayout317.xml"/><Relationship Id="rId57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278.xml"/><Relationship Id="rId31" Type="http://schemas.openxmlformats.org/officeDocument/2006/relationships/slideLayout" Target="../slideLayouts/slideLayout299.xml"/><Relationship Id="rId44" Type="http://schemas.openxmlformats.org/officeDocument/2006/relationships/slideLayout" Target="../slideLayouts/slideLayout312.xml"/><Relationship Id="rId52" Type="http://schemas.openxmlformats.org/officeDocument/2006/relationships/slideLayout" Target="../slideLayouts/slideLayout320.xml"/><Relationship Id="rId60" Type="http://schemas.openxmlformats.org/officeDocument/2006/relationships/theme" Target="../theme/theme11.xml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/Relationships>
</file>

<file path=ppt/slideMasters/_rels/slideMaster1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0.xml"/><Relationship Id="rId18" Type="http://schemas.openxmlformats.org/officeDocument/2006/relationships/slideLayout" Target="../slideLayouts/slideLayout345.xml"/><Relationship Id="rId26" Type="http://schemas.openxmlformats.org/officeDocument/2006/relationships/slideLayout" Target="../slideLayouts/slideLayout353.xml"/><Relationship Id="rId39" Type="http://schemas.openxmlformats.org/officeDocument/2006/relationships/slideLayout" Target="../slideLayouts/slideLayout366.xml"/><Relationship Id="rId21" Type="http://schemas.openxmlformats.org/officeDocument/2006/relationships/slideLayout" Target="../slideLayouts/slideLayout348.xml"/><Relationship Id="rId34" Type="http://schemas.openxmlformats.org/officeDocument/2006/relationships/slideLayout" Target="../slideLayouts/slideLayout361.xml"/><Relationship Id="rId42" Type="http://schemas.openxmlformats.org/officeDocument/2006/relationships/slideLayout" Target="../slideLayouts/slideLayout369.xml"/><Relationship Id="rId47" Type="http://schemas.openxmlformats.org/officeDocument/2006/relationships/slideLayout" Target="../slideLayouts/slideLayout374.xml"/><Relationship Id="rId50" Type="http://schemas.openxmlformats.org/officeDocument/2006/relationships/slideLayout" Target="../slideLayouts/slideLayout377.xml"/><Relationship Id="rId55" Type="http://schemas.openxmlformats.org/officeDocument/2006/relationships/slideLayout" Target="../slideLayouts/slideLayout382.xml"/><Relationship Id="rId63" Type="http://schemas.openxmlformats.org/officeDocument/2006/relationships/image" Target="../media/image92.png"/><Relationship Id="rId7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29.xml"/><Relationship Id="rId16" Type="http://schemas.openxmlformats.org/officeDocument/2006/relationships/slideLayout" Target="../slideLayouts/slideLayout343.xml"/><Relationship Id="rId29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38.xml"/><Relationship Id="rId24" Type="http://schemas.openxmlformats.org/officeDocument/2006/relationships/slideLayout" Target="../slideLayouts/slideLayout351.xml"/><Relationship Id="rId32" Type="http://schemas.openxmlformats.org/officeDocument/2006/relationships/slideLayout" Target="../slideLayouts/slideLayout359.xml"/><Relationship Id="rId37" Type="http://schemas.openxmlformats.org/officeDocument/2006/relationships/slideLayout" Target="../slideLayouts/slideLayout364.xml"/><Relationship Id="rId40" Type="http://schemas.openxmlformats.org/officeDocument/2006/relationships/slideLayout" Target="../slideLayouts/slideLayout367.xml"/><Relationship Id="rId45" Type="http://schemas.openxmlformats.org/officeDocument/2006/relationships/slideLayout" Target="../slideLayouts/slideLayout372.xml"/><Relationship Id="rId53" Type="http://schemas.openxmlformats.org/officeDocument/2006/relationships/slideLayout" Target="../slideLayouts/slideLayout380.xml"/><Relationship Id="rId58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32.xml"/><Relationship Id="rId61" Type="http://schemas.openxmlformats.org/officeDocument/2006/relationships/slideLayout" Target="../slideLayouts/slideLayout388.xml"/><Relationship Id="rId19" Type="http://schemas.openxmlformats.org/officeDocument/2006/relationships/slideLayout" Target="../slideLayouts/slideLayout346.xml"/><Relationship Id="rId14" Type="http://schemas.openxmlformats.org/officeDocument/2006/relationships/slideLayout" Target="../slideLayouts/slideLayout341.xml"/><Relationship Id="rId22" Type="http://schemas.openxmlformats.org/officeDocument/2006/relationships/slideLayout" Target="../slideLayouts/slideLayout349.xml"/><Relationship Id="rId27" Type="http://schemas.openxmlformats.org/officeDocument/2006/relationships/slideLayout" Target="../slideLayouts/slideLayout354.xml"/><Relationship Id="rId30" Type="http://schemas.openxmlformats.org/officeDocument/2006/relationships/slideLayout" Target="../slideLayouts/slideLayout357.xml"/><Relationship Id="rId35" Type="http://schemas.openxmlformats.org/officeDocument/2006/relationships/slideLayout" Target="../slideLayouts/slideLayout362.xml"/><Relationship Id="rId43" Type="http://schemas.openxmlformats.org/officeDocument/2006/relationships/slideLayout" Target="../slideLayouts/slideLayout370.xml"/><Relationship Id="rId48" Type="http://schemas.openxmlformats.org/officeDocument/2006/relationships/slideLayout" Target="../slideLayouts/slideLayout375.xml"/><Relationship Id="rId56" Type="http://schemas.openxmlformats.org/officeDocument/2006/relationships/slideLayout" Target="../slideLayouts/slideLayout383.xml"/><Relationship Id="rId8" Type="http://schemas.openxmlformats.org/officeDocument/2006/relationships/slideLayout" Target="../slideLayouts/slideLayout335.xml"/><Relationship Id="rId51" Type="http://schemas.openxmlformats.org/officeDocument/2006/relationships/slideLayout" Target="../slideLayouts/slideLayout378.xml"/><Relationship Id="rId3" Type="http://schemas.openxmlformats.org/officeDocument/2006/relationships/slideLayout" Target="../slideLayouts/slideLayout330.xml"/><Relationship Id="rId12" Type="http://schemas.openxmlformats.org/officeDocument/2006/relationships/slideLayout" Target="../slideLayouts/slideLayout339.xml"/><Relationship Id="rId17" Type="http://schemas.openxmlformats.org/officeDocument/2006/relationships/slideLayout" Target="../slideLayouts/slideLayout344.xml"/><Relationship Id="rId25" Type="http://schemas.openxmlformats.org/officeDocument/2006/relationships/slideLayout" Target="../slideLayouts/slideLayout352.xml"/><Relationship Id="rId33" Type="http://schemas.openxmlformats.org/officeDocument/2006/relationships/slideLayout" Target="../slideLayouts/slideLayout360.xml"/><Relationship Id="rId38" Type="http://schemas.openxmlformats.org/officeDocument/2006/relationships/slideLayout" Target="../slideLayouts/slideLayout365.xml"/><Relationship Id="rId46" Type="http://schemas.openxmlformats.org/officeDocument/2006/relationships/slideLayout" Target="../slideLayouts/slideLayout373.xml"/><Relationship Id="rId59" Type="http://schemas.openxmlformats.org/officeDocument/2006/relationships/slideLayout" Target="../slideLayouts/slideLayout386.xml"/><Relationship Id="rId20" Type="http://schemas.openxmlformats.org/officeDocument/2006/relationships/slideLayout" Target="../slideLayouts/slideLayout347.xml"/><Relationship Id="rId41" Type="http://schemas.openxmlformats.org/officeDocument/2006/relationships/slideLayout" Target="../slideLayouts/slideLayout368.xml"/><Relationship Id="rId54" Type="http://schemas.openxmlformats.org/officeDocument/2006/relationships/slideLayout" Target="../slideLayouts/slideLayout381.xml"/><Relationship Id="rId62" Type="http://schemas.openxmlformats.org/officeDocument/2006/relationships/theme" Target="../theme/theme12.xml"/><Relationship Id="rId1" Type="http://schemas.openxmlformats.org/officeDocument/2006/relationships/slideLayout" Target="../slideLayouts/slideLayout328.xml"/><Relationship Id="rId6" Type="http://schemas.openxmlformats.org/officeDocument/2006/relationships/slideLayout" Target="../slideLayouts/slideLayout333.xml"/><Relationship Id="rId15" Type="http://schemas.openxmlformats.org/officeDocument/2006/relationships/slideLayout" Target="../slideLayouts/slideLayout342.xml"/><Relationship Id="rId23" Type="http://schemas.openxmlformats.org/officeDocument/2006/relationships/slideLayout" Target="../slideLayouts/slideLayout350.xml"/><Relationship Id="rId28" Type="http://schemas.openxmlformats.org/officeDocument/2006/relationships/slideLayout" Target="../slideLayouts/slideLayout355.xml"/><Relationship Id="rId36" Type="http://schemas.openxmlformats.org/officeDocument/2006/relationships/slideLayout" Target="../slideLayouts/slideLayout363.xml"/><Relationship Id="rId49" Type="http://schemas.openxmlformats.org/officeDocument/2006/relationships/slideLayout" Target="../slideLayouts/slideLayout376.xml"/><Relationship Id="rId57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37.xml"/><Relationship Id="rId31" Type="http://schemas.openxmlformats.org/officeDocument/2006/relationships/slideLayout" Target="../slideLayouts/slideLayout358.xml"/><Relationship Id="rId44" Type="http://schemas.openxmlformats.org/officeDocument/2006/relationships/slideLayout" Target="../slideLayouts/slideLayout371.xml"/><Relationship Id="rId52" Type="http://schemas.openxmlformats.org/officeDocument/2006/relationships/slideLayout" Target="../slideLayouts/slideLayout379.xml"/><Relationship Id="rId6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31.xml"/><Relationship Id="rId9" Type="http://schemas.openxmlformats.org/officeDocument/2006/relationships/slideLayout" Target="../slideLayouts/slideLayout336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01.xml"/><Relationship Id="rId18" Type="http://schemas.openxmlformats.org/officeDocument/2006/relationships/slideLayout" Target="../slideLayouts/slideLayout406.xml"/><Relationship Id="rId26" Type="http://schemas.openxmlformats.org/officeDocument/2006/relationships/slideLayout" Target="../slideLayouts/slideLayout414.xml"/><Relationship Id="rId39" Type="http://schemas.openxmlformats.org/officeDocument/2006/relationships/slideLayout" Target="../slideLayouts/slideLayout427.xml"/><Relationship Id="rId21" Type="http://schemas.openxmlformats.org/officeDocument/2006/relationships/slideLayout" Target="../slideLayouts/slideLayout409.xml"/><Relationship Id="rId34" Type="http://schemas.openxmlformats.org/officeDocument/2006/relationships/slideLayout" Target="../slideLayouts/slideLayout422.xml"/><Relationship Id="rId42" Type="http://schemas.openxmlformats.org/officeDocument/2006/relationships/slideLayout" Target="../slideLayouts/slideLayout430.xml"/><Relationship Id="rId47" Type="http://schemas.openxmlformats.org/officeDocument/2006/relationships/slideLayout" Target="../slideLayouts/slideLayout435.xml"/><Relationship Id="rId50" Type="http://schemas.openxmlformats.org/officeDocument/2006/relationships/slideLayout" Target="../slideLayouts/slideLayout438.xml"/><Relationship Id="rId55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395.xml"/><Relationship Id="rId2" Type="http://schemas.openxmlformats.org/officeDocument/2006/relationships/slideLayout" Target="../slideLayouts/slideLayout390.xml"/><Relationship Id="rId16" Type="http://schemas.openxmlformats.org/officeDocument/2006/relationships/slideLayout" Target="../slideLayouts/slideLayout404.xml"/><Relationship Id="rId29" Type="http://schemas.openxmlformats.org/officeDocument/2006/relationships/slideLayout" Target="../slideLayouts/slideLayout417.xml"/><Relationship Id="rId11" Type="http://schemas.openxmlformats.org/officeDocument/2006/relationships/slideLayout" Target="../slideLayouts/slideLayout399.xml"/><Relationship Id="rId24" Type="http://schemas.openxmlformats.org/officeDocument/2006/relationships/slideLayout" Target="../slideLayouts/slideLayout412.xml"/><Relationship Id="rId32" Type="http://schemas.openxmlformats.org/officeDocument/2006/relationships/slideLayout" Target="../slideLayouts/slideLayout420.xml"/><Relationship Id="rId37" Type="http://schemas.openxmlformats.org/officeDocument/2006/relationships/slideLayout" Target="../slideLayouts/slideLayout425.xml"/><Relationship Id="rId40" Type="http://schemas.openxmlformats.org/officeDocument/2006/relationships/slideLayout" Target="../slideLayouts/slideLayout428.xml"/><Relationship Id="rId45" Type="http://schemas.openxmlformats.org/officeDocument/2006/relationships/slideLayout" Target="../slideLayouts/slideLayout433.xml"/><Relationship Id="rId53" Type="http://schemas.openxmlformats.org/officeDocument/2006/relationships/slideLayout" Target="../slideLayouts/slideLayout441.xml"/><Relationship Id="rId58" Type="http://schemas.openxmlformats.org/officeDocument/2006/relationships/slideLayout" Target="../slideLayouts/slideLayout446.xml"/><Relationship Id="rId5" Type="http://schemas.openxmlformats.org/officeDocument/2006/relationships/slideLayout" Target="../slideLayouts/slideLayout393.xml"/><Relationship Id="rId61" Type="http://schemas.openxmlformats.org/officeDocument/2006/relationships/image" Target="../media/image2.png"/><Relationship Id="rId19" Type="http://schemas.openxmlformats.org/officeDocument/2006/relationships/slideLayout" Target="../slideLayouts/slideLayout407.xml"/><Relationship Id="rId14" Type="http://schemas.openxmlformats.org/officeDocument/2006/relationships/slideLayout" Target="../slideLayouts/slideLayout402.xml"/><Relationship Id="rId22" Type="http://schemas.openxmlformats.org/officeDocument/2006/relationships/slideLayout" Target="../slideLayouts/slideLayout410.xml"/><Relationship Id="rId27" Type="http://schemas.openxmlformats.org/officeDocument/2006/relationships/slideLayout" Target="../slideLayouts/slideLayout415.xml"/><Relationship Id="rId30" Type="http://schemas.openxmlformats.org/officeDocument/2006/relationships/slideLayout" Target="../slideLayouts/slideLayout418.xml"/><Relationship Id="rId35" Type="http://schemas.openxmlformats.org/officeDocument/2006/relationships/slideLayout" Target="../slideLayouts/slideLayout423.xml"/><Relationship Id="rId43" Type="http://schemas.openxmlformats.org/officeDocument/2006/relationships/slideLayout" Target="../slideLayouts/slideLayout431.xml"/><Relationship Id="rId48" Type="http://schemas.openxmlformats.org/officeDocument/2006/relationships/slideLayout" Target="../slideLayouts/slideLayout436.xml"/><Relationship Id="rId56" Type="http://schemas.openxmlformats.org/officeDocument/2006/relationships/slideLayout" Target="../slideLayouts/slideLayout444.xml"/><Relationship Id="rId8" Type="http://schemas.openxmlformats.org/officeDocument/2006/relationships/slideLayout" Target="../slideLayouts/slideLayout396.xml"/><Relationship Id="rId51" Type="http://schemas.openxmlformats.org/officeDocument/2006/relationships/slideLayout" Target="../slideLayouts/slideLayout439.xml"/><Relationship Id="rId3" Type="http://schemas.openxmlformats.org/officeDocument/2006/relationships/slideLayout" Target="../slideLayouts/slideLayout391.xml"/><Relationship Id="rId12" Type="http://schemas.openxmlformats.org/officeDocument/2006/relationships/slideLayout" Target="../slideLayouts/slideLayout400.xml"/><Relationship Id="rId17" Type="http://schemas.openxmlformats.org/officeDocument/2006/relationships/slideLayout" Target="../slideLayouts/slideLayout405.xml"/><Relationship Id="rId25" Type="http://schemas.openxmlformats.org/officeDocument/2006/relationships/slideLayout" Target="../slideLayouts/slideLayout413.xml"/><Relationship Id="rId33" Type="http://schemas.openxmlformats.org/officeDocument/2006/relationships/slideLayout" Target="../slideLayouts/slideLayout421.xml"/><Relationship Id="rId38" Type="http://schemas.openxmlformats.org/officeDocument/2006/relationships/slideLayout" Target="../slideLayouts/slideLayout426.xml"/><Relationship Id="rId46" Type="http://schemas.openxmlformats.org/officeDocument/2006/relationships/slideLayout" Target="../slideLayouts/slideLayout434.xml"/><Relationship Id="rId59" Type="http://schemas.openxmlformats.org/officeDocument/2006/relationships/slideLayout" Target="../slideLayouts/slideLayout447.xml"/><Relationship Id="rId20" Type="http://schemas.openxmlformats.org/officeDocument/2006/relationships/slideLayout" Target="../slideLayouts/slideLayout408.xml"/><Relationship Id="rId41" Type="http://schemas.openxmlformats.org/officeDocument/2006/relationships/slideLayout" Target="../slideLayouts/slideLayout429.xml"/><Relationship Id="rId54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5" Type="http://schemas.openxmlformats.org/officeDocument/2006/relationships/slideLayout" Target="../slideLayouts/slideLayout403.xml"/><Relationship Id="rId23" Type="http://schemas.openxmlformats.org/officeDocument/2006/relationships/slideLayout" Target="../slideLayouts/slideLayout411.xml"/><Relationship Id="rId28" Type="http://schemas.openxmlformats.org/officeDocument/2006/relationships/slideLayout" Target="../slideLayouts/slideLayout416.xml"/><Relationship Id="rId36" Type="http://schemas.openxmlformats.org/officeDocument/2006/relationships/slideLayout" Target="../slideLayouts/slideLayout424.xml"/><Relationship Id="rId49" Type="http://schemas.openxmlformats.org/officeDocument/2006/relationships/slideLayout" Target="../slideLayouts/slideLayout437.xml"/><Relationship Id="rId57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398.xml"/><Relationship Id="rId31" Type="http://schemas.openxmlformats.org/officeDocument/2006/relationships/slideLayout" Target="../slideLayouts/slideLayout419.xml"/><Relationship Id="rId44" Type="http://schemas.openxmlformats.org/officeDocument/2006/relationships/slideLayout" Target="../slideLayouts/slideLayout432.xml"/><Relationship Id="rId52" Type="http://schemas.openxmlformats.org/officeDocument/2006/relationships/slideLayout" Target="../slideLayouts/slideLayout440.xml"/><Relationship Id="rId60" Type="http://schemas.openxmlformats.org/officeDocument/2006/relationships/theme" Target="../theme/theme13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BB0429A-A141-AC14-D52A-2F6FF383544D}"/>
              </a:ext>
            </a:extLst>
          </p:cNvPr>
          <p:cNvSpPr/>
          <p:nvPr userDrawn="1"/>
        </p:nvSpPr>
        <p:spPr>
          <a:xfrm>
            <a:off x="0" y="0"/>
            <a:ext cx="12192000" cy="16896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accent2"/>
              </a:solidFill>
              <a:latin typeface="新宋体" panose="02010609030101010101" pitchFamily="49" charset="-122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0288"/>
            <a:ext cx="10515600" cy="4114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新宋体" panose="02010609030101010101" pitchFamily="49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新宋体" panose="02010609030101010101" pitchFamily="49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新宋体" panose="02010609030101010101" pitchFamily="49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7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bg1"/>
          </a:solidFill>
          <a:latin typeface="新宋体" panose="02010609030101010101" pitchFamily="49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新宋体" panose="02010609030101010101" pitchFamily="49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新宋体" panose="02010609030101010101" pitchFamily="49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新宋体" panose="02010609030101010101" pitchFamily="49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3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706" r:id="rId37"/>
    <p:sldLayoutId id="2147483707" r:id="rId38"/>
    <p:sldLayoutId id="2147483708" r:id="rId39"/>
    <p:sldLayoutId id="2147483709" r:id="rId40"/>
    <p:sldLayoutId id="2147483710" r:id="rId41"/>
    <p:sldLayoutId id="2147483711" r:id="rId42"/>
    <p:sldLayoutId id="2147483712" r:id="rId43"/>
    <p:sldLayoutId id="2147483713" r:id="rId44"/>
    <p:sldLayoutId id="2147483714" r:id="rId45"/>
    <p:sldLayoutId id="2147483715" r:id="rId46"/>
    <p:sldLayoutId id="2147483716" r:id="rId47"/>
    <p:sldLayoutId id="2147483717" r:id="rId48"/>
    <p:sldLayoutId id="2147483718" r:id="rId49"/>
    <p:sldLayoutId id="2147483719" r:id="rId50"/>
    <p:sldLayoutId id="2147483720" r:id="rId51"/>
    <p:sldLayoutId id="2147483721" r:id="rId52"/>
    <p:sldLayoutId id="2147483722" r:id="rId53"/>
    <p:sldLayoutId id="2147483723" r:id="rId54"/>
    <p:sldLayoutId id="2147483724" r:id="rId55"/>
    <p:sldLayoutId id="2147483725" r:id="rId56"/>
    <p:sldLayoutId id="2147483726" r:id="rId57"/>
    <p:sldLayoutId id="2147483727" r:id="rId58"/>
    <p:sldLayoutId id="2147483728" r:id="rId59"/>
    <p:sldLayoutId id="2147483729" r:id="rId6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新宋体" panose="02010609030101010101" pitchFamily="49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65545" y="6576535"/>
            <a:ext cx="177512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>
                <a:solidFill>
                  <a:srgbClr val="0E316B"/>
                </a:solidFill>
                <a:latin typeface="新宋体" panose="02010609030101010101" pitchFamily="49" charset="-122"/>
              </a:rPr>
              <a:t>|  www.ebsco.com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-33453" y="6576535"/>
            <a:ext cx="45016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750" smtClean="0">
                <a:solidFill>
                  <a:schemeClr val="tx2"/>
                </a:solidFill>
                <a:latin typeface="新宋体" panose="02010609030101010101" pitchFamily="49" charset="-122"/>
              </a:rPr>
              <a:t>‹#›</a:t>
            </a:fld>
            <a:endParaRPr lang="en-US" sz="750" dirty="0">
              <a:solidFill>
                <a:schemeClr val="tx2"/>
              </a:solidFill>
              <a:latin typeface="新宋体" panose="02010609030101010101" pitchFamily="49" charset="-122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538870" y="6701882"/>
            <a:ext cx="9614405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14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2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110000"/>
        </a:lnSpc>
        <a:spcBef>
          <a:spcPct val="0"/>
        </a:spcBef>
        <a:buNone/>
        <a:defRPr sz="2400" b="0" kern="1200">
          <a:solidFill>
            <a:schemeClr val="accent1"/>
          </a:solidFill>
          <a:latin typeface="新宋体" panose="02010609030101010101" pitchFamily="49" charset="-122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−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新宋体" panose="02010609030101010101" pitchFamily="49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新宋体" panose="02010609030101010101" pitchFamily="49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新宋体" panose="02010609030101010101" pitchFamily="49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8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2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新宋体" panose="02010609030101010101" pitchFamily="49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新宋体" panose="02010609030101010101" pitchFamily="49" charset="-122"/>
              </a:rPr>
              <a:t>|  www.ebsco.com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新宋体" panose="02010609030101010101" pitchFamily="49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新宋体" panose="02010609030101010101" pitchFamily="49" charset="-122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538869" y="6701882"/>
            <a:ext cx="9614405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144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51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4" r:id="rId6"/>
    <p:sldLayoutId id="214748377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新宋体" panose="02010609030101010101" pitchFamily="49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>
            <a:extLst>
              <a:ext uri="{FF2B5EF4-FFF2-40B4-BE49-F238E27FC236}">
                <a16:creationId xmlns:a16="http://schemas.microsoft.com/office/drawing/2014/main" id="{9358FA59-03B0-B180-5960-EA298E92F1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73075"/>
            <a:ext cx="1051560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6E0798A5-9B00-981B-AC27-ED115A0C8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31950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4" name="TextBox 9">
            <a:extLst>
              <a:ext uri="{FF2B5EF4-FFF2-40B4-BE49-F238E27FC236}">
                <a16:creationId xmlns:a16="http://schemas.microsoft.com/office/drawing/2014/main" id="{D7808E88-6727-021D-68BE-37F72621E49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5113" y="6577013"/>
            <a:ext cx="1774825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 dirty="0">
                <a:solidFill>
                  <a:srgbClr val="0E316B"/>
                </a:solidFill>
                <a:latin typeface="新宋体" panose="02010609030101010101" pitchFamily="49" charset="-122"/>
              </a:rPr>
              <a:t>|  www.ebsco.com |</a:t>
            </a:r>
          </a:p>
        </p:txBody>
      </p:sp>
      <p:sp>
        <p:nvSpPr>
          <p:cNvPr id="5125" name="TextBox 11">
            <a:extLst>
              <a:ext uri="{FF2B5EF4-FFF2-40B4-BE49-F238E27FC236}">
                <a16:creationId xmlns:a16="http://schemas.microsoft.com/office/drawing/2014/main" id="{38427684-28D4-AEFC-8DBE-F575F2972F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33338" y="6577013"/>
            <a:ext cx="449263" cy="2460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fld id="{359B22D8-5B0B-4BE2-93DC-A82F037C0E1F}" type="slidenum">
              <a:rPr lang="en-US" altLang="en-US" sz="1000" smtClean="0">
                <a:solidFill>
                  <a:schemeClr val="tx2"/>
                </a:solidFill>
                <a:latin typeface="新宋体" panose="02010609030101010101" pitchFamily="49" charset="-122"/>
              </a:rPr>
              <a:pPr algn="ctr" eaLnBrk="1" hangingPunct="1">
                <a:defRPr/>
              </a:pPr>
              <a:t>‹#›</a:t>
            </a:fld>
            <a:endParaRPr lang="en-US" altLang="en-US" sz="1000" dirty="0">
              <a:solidFill>
                <a:schemeClr val="tx2"/>
              </a:solidFill>
              <a:latin typeface="新宋体" panose="02010609030101010101" pitchFamily="49" charset="-122"/>
            </a:endParaRPr>
          </a:p>
        </p:txBody>
      </p:sp>
      <p:pic>
        <p:nvPicPr>
          <p:cNvPr id="5126" name="Picture 14">
            <a:extLst>
              <a:ext uri="{FF2B5EF4-FFF2-40B4-BE49-F238E27FC236}">
                <a16:creationId xmlns:a16="http://schemas.microsoft.com/office/drawing/2014/main" id="{B396AA3E-7705-60AD-4B1A-5C3D39589B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6599238"/>
            <a:ext cx="83185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31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</p:sldLayoutIdLst>
  <p:transition spd="med">
    <p:fade/>
  </p:transition>
  <p:hf hdr="0" ftr="0" dt="0"/>
  <p:txStyles>
    <p:titleStyle>
      <a:lvl1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 kern="1200">
          <a:solidFill>
            <a:schemeClr val="accent1"/>
          </a:solidFill>
          <a:latin typeface="新宋体" panose="02010609030101010101" pitchFamily="49" charset="-122"/>
          <a:ea typeface="+mj-ea"/>
          <a:cs typeface="+mj-cs"/>
        </a:defRPr>
      </a:lvl1pPr>
      <a:lvl2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5pPr>
      <a:lvl6pPr marL="4572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6pPr>
      <a:lvl7pPr marL="9144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7pPr>
      <a:lvl8pPr marL="13716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8pPr>
      <a:lvl9pPr marL="18288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1pPr>
      <a:lvl2pPr marL="6858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2pPr>
      <a:lvl3pPr marL="11430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3pPr>
      <a:lvl4pPr marL="16002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4pPr>
      <a:lvl5pPr marL="20574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新宋体" panose="02010609030101010101" pitchFamily="49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新宋体" panose="02010609030101010101" pitchFamily="49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新宋体" panose="02010609030101010101" pitchFamily="49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5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  <p:sldLayoutId id="2147483812" r:id="rId24"/>
    <p:sldLayoutId id="2147483813" r:id="rId25"/>
    <p:sldLayoutId id="2147483814" r:id="rId26"/>
    <p:sldLayoutId id="2147483815" r:id="rId27"/>
    <p:sldLayoutId id="2147483816" r:id="rId28"/>
    <p:sldLayoutId id="2147483817" r:id="rId29"/>
    <p:sldLayoutId id="2147483818" r:id="rId30"/>
    <p:sldLayoutId id="2147483819" r:id="rId31"/>
    <p:sldLayoutId id="2147483820" r:id="rId32"/>
    <p:sldLayoutId id="2147483821" r:id="rId33"/>
    <p:sldLayoutId id="2147483822" r:id="rId34"/>
    <p:sldLayoutId id="2147483823" r:id="rId35"/>
    <p:sldLayoutId id="2147483824" r:id="rId36"/>
    <p:sldLayoutId id="2147483825" r:id="rId37"/>
    <p:sldLayoutId id="2147483826" r:id="rId38"/>
    <p:sldLayoutId id="2147483827" r:id="rId39"/>
    <p:sldLayoutId id="2147483828" r:id="rId40"/>
    <p:sldLayoutId id="2147483829" r:id="rId41"/>
    <p:sldLayoutId id="2147483830" r:id="rId42"/>
    <p:sldLayoutId id="2147483831" r:id="rId43"/>
    <p:sldLayoutId id="2147483832" r:id="rId44"/>
    <p:sldLayoutId id="2147483833" r:id="rId45"/>
    <p:sldLayoutId id="2147483834" r:id="rId46"/>
    <p:sldLayoutId id="2147483835" r:id="rId47"/>
    <p:sldLayoutId id="2147483836" r:id="rId48"/>
    <p:sldLayoutId id="2147483837" r:id="rId49"/>
    <p:sldLayoutId id="2147483838" r:id="rId50"/>
    <p:sldLayoutId id="2147483839" r:id="rId51"/>
    <p:sldLayoutId id="2147483840" r:id="rId52"/>
    <p:sldLayoutId id="2147483841" r:id="rId53"/>
    <p:sldLayoutId id="2147483842" r:id="rId54"/>
    <p:sldLayoutId id="2147483843" r:id="rId55"/>
    <p:sldLayoutId id="2147483844" r:id="rId56"/>
    <p:sldLayoutId id="2147483845" r:id="rId57"/>
    <p:sldLayoutId id="2147483846" r:id="rId58"/>
    <p:sldLayoutId id="2147483847" r:id="rId59"/>
    <p:sldLayoutId id="2147483848" r:id="rId6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新宋体" panose="02010609030101010101" pitchFamily="49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新宋体" panose="02010609030101010101" pitchFamily="49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新宋体" panose="02010609030101010101" pitchFamily="49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新宋体" panose="02010609030101010101" pitchFamily="49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99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  <p:sldLayoutId id="2147483873" r:id="rId24"/>
    <p:sldLayoutId id="2147483874" r:id="rId25"/>
    <p:sldLayoutId id="2147483875" r:id="rId26"/>
    <p:sldLayoutId id="2147483876" r:id="rId27"/>
    <p:sldLayoutId id="2147483877" r:id="rId28"/>
    <p:sldLayoutId id="2147483878" r:id="rId29"/>
    <p:sldLayoutId id="2147483879" r:id="rId30"/>
    <p:sldLayoutId id="2147483880" r:id="rId31"/>
    <p:sldLayoutId id="2147483881" r:id="rId32"/>
    <p:sldLayoutId id="2147483882" r:id="rId33"/>
    <p:sldLayoutId id="2147483883" r:id="rId34"/>
    <p:sldLayoutId id="2147483884" r:id="rId35"/>
    <p:sldLayoutId id="2147483885" r:id="rId36"/>
    <p:sldLayoutId id="2147483886" r:id="rId37"/>
    <p:sldLayoutId id="2147483887" r:id="rId38"/>
    <p:sldLayoutId id="2147483888" r:id="rId39"/>
    <p:sldLayoutId id="2147483889" r:id="rId40"/>
    <p:sldLayoutId id="2147483890" r:id="rId41"/>
    <p:sldLayoutId id="2147483891" r:id="rId42"/>
    <p:sldLayoutId id="2147483892" r:id="rId43"/>
    <p:sldLayoutId id="2147483893" r:id="rId44"/>
    <p:sldLayoutId id="2147483894" r:id="rId45"/>
    <p:sldLayoutId id="2147483895" r:id="rId46"/>
    <p:sldLayoutId id="2147483896" r:id="rId47"/>
    <p:sldLayoutId id="2147483897" r:id="rId48"/>
    <p:sldLayoutId id="2147483898" r:id="rId49"/>
    <p:sldLayoutId id="2147483899" r:id="rId50"/>
    <p:sldLayoutId id="2147483900" r:id="rId51"/>
    <p:sldLayoutId id="2147483901" r:id="rId52"/>
    <p:sldLayoutId id="2147483902" r:id="rId53"/>
    <p:sldLayoutId id="2147483903" r:id="rId54"/>
    <p:sldLayoutId id="2147483904" r:id="rId55"/>
    <p:sldLayoutId id="2147483905" r:id="rId56"/>
    <p:sldLayoutId id="2147483906" r:id="rId57"/>
    <p:sldLayoutId id="2147483907" r:id="rId58"/>
    <p:sldLayoutId id="2147483908" r:id="rId5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新宋体" panose="02010609030101010101" pitchFamily="49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新宋体" panose="02010609030101010101" pitchFamily="49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429D643C-4D8A-9BCA-E7ED-28F24FCD9C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73075"/>
            <a:ext cx="1051560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67C90975-A31A-C371-EBFB-DF08D95C8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31950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2" name="TextBox 9">
            <a:extLst>
              <a:ext uri="{FF2B5EF4-FFF2-40B4-BE49-F238E27FC236}">
                <a16:creationId xmlns:a16="http://schemas.microsoft.com/office/drawing/2014/main" id="{3867C105-F7FA-8503-9417-B8E8B70348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5113" y="6577013"/>
            <a:ext cx="1774825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solidFill>
                  <a:srgbClr val="0E316B"/>
                </a:solidFill>
              </a:rPr>
              <a:t>|  www.ebsco.com</a:t>
            </a:r>
          </a:p>
        </p:txBody>
      </p:sp>
      <p:sp>
        <p:nvSpPr>
          <p:cNvPr id="2053" name="TextBox 11">
            <a:extLst>
              <a:ext uri="{FF2B5EF4-FFF2-40B4-BE49-F238E27FC236}">
                <a16:creationId xmlns:a16="http://schemas.microsoft.com/office/drawing/2014/main" id="{862FFD1F-F472-B070-7925-C801CF015B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33338" y="6577013"/>
            <a:ext cx="449263" cy="2460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fld id="{AB08424F-19A2-4511-9486-226FCAD1E1A1}" type="slidenum">
              <a:rPr lang="en-US" altLang="en-US" sz="1000" smtClean="0">
                <a:solidFill>
                  <a:schemeClr val="tx2"/>
                </a:solidFill>
              </a:rPr>
              <a:pPr algn="ctr" eaLnBrk="1" hangingPunct="1">
                <a:defRPr/>
              </a:pPr>
              <a:t>‹#›</a:t>
            </a:fld>
            <a:endParaRPr lang="en-US" altLang="en-US" sz="1000">
              <a:solidFill>
                <a:schemeClr val="tx2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A4BDC6-8BB6-696B-1492-23233B12E75B}"/>
              </a:ext>
            </a:extLst>
          </p:cNvPr>
          <p:cNvCxnSpPr/>
          <p:nvPr userDrawn="1"/>
        </p:nvCxnSpPr>
        <p:spPr>
          <a:xfrm>
            <a:off x="1538288" y="6702425"/>
            <a:ext cx="9615487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Picture 14">
            <a:extLst>
              <a:ext uri="{FF2B5EF4-FFF2-40B4-BE49-F238E27FC236}">
                <a16:creationId xmlns:a16="http://schemas.microsoft.com/office/drawing/2014/main" id="{67B902D8-FC47-D825-88A8-D708C3BB62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913" y="6599238"/>
            <a:ext cx="830262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4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  <p:sldLayoutId id="2147483933" r:id="rId16"/>
    <p:sldLayoutId id="2147483934" r:id="rId17"/>
    <p:sldLayoutId id="2147483935" r:id="rId18"/>
    <p:sldLayoutId id="2147483936" r:id="rId19"/>
    <p:sldLayoutId id="2147483937" r:id="rId20"/>
    <p:sldLayoutId id="2147483938" r:id="rId21"/>
    <p:sldLayoutId id="2147483939" r:id="rId22"/>
    <p:sldLayoutId id="2147483940" r:id="rId23"/>
    <p:sldLayoutId id="2147483941" r:id="rId24"/>
    <p:sldLayoutId id="2147483942" r:id="rId25"/>
    <p:sldLayoutId id="2147483943" r:id="rId26"/>
  </p:sldLayoutIdLst>
  <p:transition spd="med">
    <p:fade/>
  </p:transition>
  <p:hf hdr="0" ftr="0" dt="0"/>
  <p:txStyles>
    <p:titleStyle>
      <a:lvl1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2pPr>
      <a:lvl3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3pPr>
      <a:lvl4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4pPr>
      <a:lvl5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5pPr>
      <a:lvl6pPr marL="4572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6pPr>
      <a:lvl7pPr marL="9144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7pPr>
      <a:lvl8pPr marL="13716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8pPr>
      <a:lvl9pPr marL="18288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9pPr>
    </p:titleStyle>
    <p:bodyStyle>
      <a:lvl1pPr marL="2286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4DFD00E-B0C7-15BA-A8ED-642D8BB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7082F9-6248-CDF5-4F7E-5BB2B58E5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164907-0D82-C7CA-92A2-E0F14A954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C0011A-611B-4417-9FED-A5D2DC87941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1B72E6-FEBB-15AD-D851-E77AEEA90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167589-D725-14C7-E1A9-AB9772B8C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8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思源黑体" panose="020B0500000000000000" pitchFamily="34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思源黑体" panose="020B0500000000000000" pitchFamily="34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思源黑体" panose="020B0500000000000000" pitchFamily="34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67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  <p:sldLayoutId id="2147483973" r:id="rId15"/>
    <p:sldLayoutId id="2147483974" r:id="rId16"/>
    <p:sldLayoutId id="2147483975" r:id="rId17"/>
    <p:sldLayoutId id="2147483976" r:id="rId18"/>
    <p:sldLayoutId id="2147483977" r:id="rId19"/>
    <p:sldLayoutId id="2147483978" r:id="rId20"/>
    <p:sldLayoutId id="2147483979" r:id="rId21"/>
    <p:sldLayoutId id="2147483980" r:id="rId22"/>
    <p:sldLayoutId id="2147483981" r:id="rId23"/>
    <p:sldLayoutId id="2147483982" r:id="rId24"/>
    <p:sldLayoutId id="2147483983" r:id="rId25"/>
    <p:sldLayoutId id="2147483984" r:id="rId26"/>
    <p:sldLayoutId id="2147483985" r:id="rId27"/>
    <p:sldLayoutId id="2147483986" r:id="rId28"/>
    <p:sldLayoutId id="2147483987" r:id="rId29"/>
    <p:sldLayoutId id="2147483988" r:id="rId30"/>
    <p:sldLayoutId id="2147483989" r:id="rId31"/>
    <p:sldLayoutId id="2147483990" r:id="rId32"/>
    <p:sldLayoutId id="2147483991" r:id="rId33"/>
    <p:sldLayoutId id="2147483992" r:id="rId34"/>
    <p:sldLayoutId id="2147483993" r:id="rId35"/>
    <p:sldLayoutId id="2147483994" r:id="rId36"/>
    <p:sldLayoutId id="2147483995" r:id="rId37"/>
    <p:sldLayoutId id="2147483996" r:id="rId38"/>
    <p:sldLayoutId id="2147483997" r:id="rId39"/>
    <p:sldLayoutId id="2147483998" r:id="rId40"/>
    <p:sldLayoutId id="2147483999" r:id="rId41"/>
    <p:sldLayoutId id="2147484000" r:id="rId42"/>
    <p:sldLayoutId id="2147484001" r:id="rId43"/>
    <p:sldLayoutId id="2147484002" r:id="rId44"/>
    <p:sldLayoutId id="2147484003" r:id="rId45"/>
    <p:sldLayoutId id="2147484004" r:id="rId46"/>
    <p:sldLayoutId id="2147484005" r:id="rId47"/>
    <p:sldLayoutId id="2147484006" r:id="rId48"/>
    <p:sldLayoutId id="2147484007" r:id="rId49"/>
    <p:sldLayoutId id="2147484008" r:id="rId50"/>
    <p:sldLayoutId id="2147484009" r:id="rId51"/>
    <p:sldLayoutId id="2147484010" r:id="rId52"/>
    <p:sldLayoutId id="2147484011" r:id="rId53"/>
    <p:sldLayoutId id="2147484012" r:id="rId54"/>
    <p:sldLayoutId id="2147484013" r:id="rId55"/>
    <p:sldLayoutId id="2147484014" r:id="rId56"/>
    <p:sldLayoutId id="2147484015" r:id="rId57"/>
    <p:sldLayoutId id="2147484016" r:id="rId58"/>
    <p:sldLayoutId id="2147484017" r:id="rId5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</a:rPr>
              <a:pPr algn="ctr"/>
              <a:t>‹#›</a:t>
            </a:fld>
            <a:endParaRPr lang="en-US" sz="1000">
              <a:solidFill>
                <a:schemeClr val="tx2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  <p:sldLayoutId id="2147484035" r:id="rId17"/>
    <p:sldLayoutId id="2147484036" r:id="rId18"/>
    <p:sldLayoutId id="2147484037" r:id="rId19"/>
    <p:sldLayoutId id="2147484038" r:id="rId20"/>
    <p:sldLayoutId id="2147484039" r:id="rId21"/>
    <p:sldLayoutId id="2147484040" r:id="rId22"/>
    <p:sldLayoutId id="2147484041" r:id="rId23"/>
    <p:sldLayoutId id="2147484042" r:id="rId24"/>
    <p:sldLayoutId id="2147484043" r:id="rId25"/>
    <p:sldLayoutId id="2147484044" r:id="rId26"/>
    <p:sldLayoutId id="2147484045" r:id="rId27"/>
    <p:sldLayoutId id="2147484046" r:id="rId28"/>
    <p:sldLayoutId id="2147484047" r:id="rId29"/>
    <p:sldLayoutId id="2147484048" r:id="rId30"/>
    <p:sldLayoutId id="2147484049" r:id="rId31"/>
    <p:sldLayoutId id="2147484050" r:id="rId32"/>
    <p:sldLayoutId id="2147484051" r:id="rId33"/>
    <p:sldLayoutId id="2147484052" r:id="rId34"/>
    <p:sldLayoutId id="2147484053" r:id="rId35"/>
    <p:sldLayoutId id="2147484054" r:id="rId36"/>
    <p:sldLayoutId id="2147484055" r:id="rId37"/>
    <p:sldLayoutId id="2147484056" r:id="rId38"/>
    <p:sldLayoutId id="2147484057" r:id="rId39"/>
    <p:sldLayoutId id="2147484058" r:id="rId40"/>
    <p:sldLayoutId id="2147484059" r:id="rId41"/>
    <p:sldLayoutId id="2147484060" r:id="rId42"/>
    <p:sldLayoutId id="2147484061" r:id="rId43"/>
    <p:sldLayoutId id="2147484062" r:id="rId44"/>
    <p:sldLayoutId id="2147484063" r:id="rId45"/>
    <p:sldLayoutId id="2147484064" r:id="rId46"/>
    <p:sldLayoutId id="2147484065" r:id="rId47"/>
    <p:sldLayoutId id="2147484066" r:id="rId48"/>
    <p:sldLayoutId id="2147484067" r:id="rId49"/>
    <p:sldLayoutId id="2147484068" r:id="rId50"/>
    <p:sldLayoutId id="2147484069" r:id="rId51"/>
    <p:sldLayoutId id="2147484070" r:id="rId52"/>
    <p:sldLayoutId id="2147484071" r:id="rId53"/>
    <p:sldLayoutId id="2147484072" r:id="rId54"/>
    <p:sldLayoutId id="2147484073" r:id="rId55"/>
    <p:sldLayoutId id="2147484074" r:id="rId56"/>
    <p:sldLayoutId id="2147484075" r:id="rId57"/>
    <p:sldLayoutId id="2147484076" r:id="rId58"/>
    <p:sldLayoutId id="2147484077" r:id="rId59"/>
    <p:sldLayoutId id="2147484078" r:id="rId60"/>
    <p:sldLayoutId id="2147484079" r:id="rId6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</a:rPr>
              <a:pPr algn="ctr"/>
              <a:t>‹#›</a:t>
            </a:fld>
            <a:endParaRPr lang="en-US" sz="1000">
              <a:solidFill>
                <a:schemeClr val="tx2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08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  <p:sldLayoutId id="2147484096" r:id="rId16"/>
    <p:sldLayoutId id="2147484097" r:id="rId17"/>
    <p:sldLayoutId id="2147484098" r:id="rId18"/>
    <p:sldLayoutId id="2147484099" r:id="rId19"/>
    <p:sldLayoutId id="2147484100" r:id="rId20"/>
    <p:sldLayoutId id="2147484101" r:id="rId21"/>
    <p:sldLayoutId id="2147484102" r:id="rId22"/>
    <p:sldLayoutId id="2147484103" r:id="rId23"/>
    <p:sldLayoutId id="2147484104" r:id="rId24"/>
    <p:sldLayoutId id="2147484105" r:id="rId25"/>
    <p:sldLayoutId id="2147484106" r:id="rId26"/>
    <p:sldLayoutId id="2147484107" r:id="rId27"/>
    <p:sldLayoutId id="2147484108" r:id="rId28"/>
    <p:sldLayoutId id="2147484109" r:id="rId29"/>
    <p:sldLayoutId id="2147484110" r:id="rId30"/>
    <p:sldLayoutId id="2147484111" r:id="rId31"/>
    <p:sldLayoutId id="2147484112" r:id="rId32"/>
    <p:sldLayoutId id="2147484113" r:id="rId33"/>
    <p:sldLayoutId id="2147484114" r:id="rId34"/>
    <p:sldLayoutId id="2147484115" r:id="rId35"/>
    <p:sldLayoutId id="2147484116" r:id="rId36"/>
    <p:sldLayoutId id="2147484117" r:id="rId37"/>
    <p:sldLayoutId id="2147484118" r:id="rId38"/>
    <p:sldLayoutId id="2147484119" r:id="rId39"/>
    <p:sldLayoutId id="2147484120" r:id="rId40"/>
    <p:sldLayoutId id="2147484121" r:id="rId41"/>
    <p:sldLayoutId id="2147484122" r:id="rId42"/>
    <p:sldLayoutId id="2147484123" r:id="rId43"/>
    <p:sldLayoutId id="2147484124" r:id="rId44"/>
    <p:sldLayoutId id="2147484125" r:id="rId45"/>
    <p:sldLayoutId id="2147484126" r:id="rId46"/>
    <p:sldLayoutId id="2147484127" r:id="rId47"/>
    <p:sldLayoutId id="2147484128" r:id="rId48"/>
    <p:sldLayoutId id="2147484129" r:id="rId49"/>
    <p:sldLayoutId id="2147484130" r:id="rId50"/>
    <p:sldLayoutId id="2147484131" r:id="rId51"/>
    <p:sldLayoutId id="2147484132" r:id="rId52"/>
    <p:sldLayoutId id="2147484133" r:id="rId53"/>
    <p:sldLayoutId id="2147484134" r:id="rId54"/>
    <p:sldLayoutId id="2147484135" r:id="rId55"/>
    <p:sldLayoutId id="2147484136" r:id="rId56"/>
    <p:sldLayoutId id="2147484137" r:id="rId57"/>
    <p:sldLayoutId id="2147484138" r:id="rId58"/>
    <p:sldLayoutId id="2147484139" r:id="rId5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6.xml"/><Relationship Id="rId4" Type="http://schemas.openxmlformats.org/officeDocument/2006/relationships/image" Target="../media/image1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12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4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328.xml"/><Relationship Id="rId4" Type="http://schemas.openxmlformats.org/officeDocument/2006/relationships/image" Target="../media/image1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8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8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8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8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3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3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436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3.xml"/><Relationship Id="rId4" Type="http://schemas.openxmlformats.org/officeDocument/2006/relationships/image" Target="../media/image1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jpeg"/><Relationship Id="rId3" Type="http://schemas.openxmlformats.org/officeDocument/2006/relationships/image" Target="../media/image148.jpeg"/><Relationship Id="rId7" Type="http://schemas.openxmlformats.org/officeDocument/2006/relationships/image" Target="../media/image152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6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ebsco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earch.ebscohost.com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sv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sv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15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6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62.png"/><Relationship Id="rId7" Type="http://schemas.openxmlformats.org/officeDocument/2006/relationships/image" Target="../media/image15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61.png"/><Relationship Id="rId9" Type="http://schemas.openxmlformats.org/officeDocument/2006/relationships/image" Target="../media/image159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svg"/><Relationship Id="rId3" Type="http://schemas.openxmlformats.org/officeDocument/2006/relationships/image" Target="../media/image163.png"/><Relationship Id="rId7" Type="http://schemas.openxmlformats.org/officeDocument/2006/relationships/image" Target="../media/image156.png"/><Relationship Id="rId12" Type="http://schemas.openxmlformats.org/officeDocument/2006/relationships/image" Target="../media/image16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11" Type="http://schemas.openxmlformats.org/officeDocument/2006/relationships/image" Target="../media/image166.png"/><Relationship Id="rId5" Type="http://schemas.openxmlformats.org/officeDocument/2006/relationships/image" Target="../media/image164.png"/><Relationship Id="rId10" Type="http://schemas.openxmlformats.org/officeDocument/2006/relationships/image" Target="../media/image159.svg"/><Relationship Id="rId4" Type="http://schemas.openxmlformats.org/officeDocument/2006/relationships/image" Target="../media/image155.png"/><Relationship Id="rId9" Type="http://schemas.openxmlformats.org/officeDocument/2006/relationships/image" Target="../media/image1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sv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171.svg"/><Relationship Id="rId5" Type="http://schemas.openxmlformats.org/officeDocument/2006/relationships/image" Target="../media/image170.png"/><Relationship Id="rId10" Type="http://schemas.openxmlformats.org/officeDocument/2006/relationships/image" Target="../media/image175.svg"/><Relationship Id="rId4" Type="http://schemas.openxmlformats.org/officeDocument/2006/relationships/image" Target="../media/image169.svg"/><Relationship Id="rId9" Type="http://schemas.openxmlformats.org/officeDocument/2006/relationships/image" Target="../media/image1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7" Type="http://schemas.openxmlformats.org/officeDocument/2006/relationships/image" Target="../media/image15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5" Type="http://schemas.openxmlformats.org/officeDocument/2006/relationships/image" Target="../media/image157.svg"/><Relationship Id="rId4" Type="http://schemas.openxmlformats.org/officeDocument/2006/relationships/image" Target="../media/image1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svg"/><Relationship Id="rId3" Type="http://schemas.openxmlformats.org/officeDocument/2006/relationships/image" Target="../media/image177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10" Type="http://schemas.openxmlformats.org/officeDocument/2006/relationships/image" Target="../media/image159.svg"/><Relationship Id="rId4" Type="http://schemas.openxmlformats.org/officeDocument/2006/relationships/image" Target="../media/image178.png"/><Relationship Id="rId9" Type="http://schemas.openxmlformats.org/officeDocument/2006/relationships/image" Target="../media/image15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81.png"/><Relationship Id="rId7" Type="http://schemas.openxmlformats.org/officeDocument/2006/relationships/image" Target="../media/image157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Relationship Id="rId9" Type="http://schemas.openxmlformats.org/officeDocument/2006/relationships/image" Target="../media/image159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svg"/><Relationship Id="rId5" Type="http://schemas.openxmlformats.org/officeDocument/2006/relationships/image" Target="../media/image156.png"/><Relationship Id="rId4" Type="http://schemas.openxmlformats.org/officeDocument/2006/relationships/image" Target="../media/image1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svg"/><Relationship Id="rId3" Type="http://schemas.openxmlformats.org/officeDocument/2006/relationships/image" Target="../media/image186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svg"/><Relationship Id="rId5" Type="http://schemas.openxmlformats.org/officeDocument/2006/relationships/image" Target="../media/image158.png"/><Relationship Id="rId10" Type="http://schemas.openxmlformats.org/officeDocument/2006/relationships/image" Target="../media/image167.svg"/><Relationship Id="rId4" Type="http://schemas.openxmlformats.org/officeDocument/2006/relationships/image" Target="../media/image187.png"/><Relationship Id="rId9" Type="http://schemas.openxmlformats.org/officeDocument/2006/relationships/image" Target="../media/image1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svg"/><Relationship Id="rId4" Type="http://schemas.openxmlformats.org/officeDocument/2006/relationships/image" Target="../media/image1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89.png"/><Relationship Id="rId7" Type="http://schemas.openxmlformats.org/officeDocument/2006/relationships/image" Target="../media/image159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11" Type="http://schemas.openxmlformats.org/officeDocument/2006/relationships/image" Target="../media/image191.svg"/><Relationship Id="rId5" Type="http://schemas.openxmlformats.org/officeDocument/2006/relationships/image" Target="../media/image157.svg"/><Relationship Id="rId10" Type="http://schemas.openxmlformats.org/officeDocument/2006/relationships/image" Target="../media/image190.png"/><Relationship Id="rId4" Type="http://schemas.openxmlformats.org/officeDocument/2006/relationships/image" Target="../media/image156.png"/><Relationship Id="rId9" Type="http://schemas.openxmlformats.org/officeDocument/2006/relationships/image" Target="../media/image167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svg"/><Relationship Id="rId3" Type="http://schemas.openxmlformats.org/officeDocument/2006/relationships/image" Target="../media/image192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svg"/><Relationship Id="rId5" Type="http://schemas.openxmlformats.org/officeDocument/2006/relationships/image" Target="../media/image156.png"/><Relationship Id="rId10" Type="http://schemas.openxmlformats.org/officeDocument/2006/relationships/image" Target="../media/image167.svg"/><Relationship Id="rId4" Type="http://schemas.openxmlformats.org/officeDocument/2006/relationships/image" Target="../media/image183.png"/><Relationship Id="rId9" Type="http://schemas.openxmlformats.org/officeDocument/2006/relationships/image" Target="../media/image16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93.png"/><Relationship Id="rId7" Type="http://schemas.openxmlformats.org/officeDocument/2006/relationships/image" Target="../media/image15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11" Type="http://schemas.openxmlformats.org/officeDocument/2006/relationships/image" Target="../media/image167.svg"/><Relationship Id="rId5" Type="http://schemas.openxmlformats.org/officeDocument/2006/relationships/image" Target="../media/image195.png"/><Relationship Id="rId10" Type="http://schemas.openxmlformats.org/officeDocument/2006/relationships/image" Target="../media/image166.png"/><Relationship Id="rId4" Type="http://schemas.openxmlformats.org/officeDocument/2006/relationships/image" Target="../media/image194.png"/><Relationship Id="rId9" Type="http://schemas.openxmlformats.org/officeDocument/2006/relationships/image" Target="../media/image159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96.png"/><Relationship Id="rId7" Type="http://schemas.openxmlformats.org/officeDocument/2006/relationships/image" Target="../media/image159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5" Type="http://schemas.openxmlformats.org/officeDocument/2006/relationships/image" Target="../media/image157.svg"/><Relationship Id="rId4" Type="http://schemas.openxmlformats.org/officeDocument/2006/relationships/image" Target="../media/image156.png"/><Relationship Id="rId9" Type="http://schemas.openxmlformats.org/officeDocument/2006/relationships/image" Target="../media/image167.sv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8.xml"/><Relationship Id="rId4" Type="http://schemas.openxmlformats.org/officeDocument/2006/relationships/image" Target="../media/image19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33.xml"/><Relationship Id="rId4" Type="http://schemas.openxmlformats.org/officeDocument/2006/relationships/image" Target="../media/image20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3.xml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3.xml"/><Relationship Id="rId4" Type="http://schemas.openxmlformats.org/officeDocument/2006/relationships/image" Target="../media/image20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3.xml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3.xml"/><Relationship Id="rId5" Type="http://schemas.openxmlformats.org/officeDocument/2006/relationships/image" Target="../media/image213.png"/><Relationship Id="rId4" Type="http://schemas.openxmlformats.org/officeDocument/2006/relationships/image" Target="../media/image2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3.xml"/><Relationship Id="rId4" Type="http://schemas.openxmlformats.org/officeDocument/2006/relationships/image" Target="../media/image20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3.xml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3.xml"/><Relationship Id="rId4" Type="http://schemas.openxmlformats.org/officeDocument/2006/relationships/image" Target="../media/image206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ebsco.com/" TargetMode="External"/><Relationship Id="rId7" Type="http://schemas.openxmlformats.org/officeDocument/2006/relationships/hyperlink" Target="https://connect.ebsco.com/s/article/EBSCO&#24179;&#21488;&#20013;&#25991;&#20351;&#29992;&#25351;&#21335;" TargetMode="External"/><Relationship Id="rId2" Type="http://schemas.openxmlformats.org/officeDocument/2006/relationships/hyperlink" Target="https://research.ebscohost.com/" TargetMode="External"/><Relationship Id="rId1" Type="http://schemas.openxmlformats.org/officeDocument/2006/relationships/slideLayout" Target="../slideLayouts/slideLayout268.xml"/><Relationship Id="rId6" Type="http://schemas.openxmlformats.org/officeDocument/2006/relationships/hyperlink" Target="https://space.bilibili.com/1798959763/lists?sid=2655301" TargetMode="External"/><Relationship Id="rId5" Type="http://schemas.openxmlformats.org/officeDocument/2006/relationships/hyperlink" Target="https://ebsco-chinese.zoom.us/calendar/search?showType=2&amp;startDate=2021-07-01" TargetMode="External"/><Relationship Id="rId4" Type="http://schemas.openxmlformats.org/officeDocument/2006/relationships/hyperlink" Target="https://www.ebsco.com/zh-cn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2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5150A9B-1438-B28E-6D7F-197F6937C1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2557" y="0"/>
            <a:ext cx="13068822" cy="64954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EE32FFE-3F28-3B97-2E37-6E36EA9F81FB}"/>
              </a:ext>
            </a:extLst>
          </p:cNvPr>
          <p:cNvSpPr/>
          <p:nvPr/>
        </p:nvSpPr>
        <p:spPr>
          <a:xfrm>
            <a:off x="1" y="0"/>
            <a:ext cx="4809994" cy="64954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88D6F6-00D7-1F3C-7DEB-67AFC14F521A}"/>
              </a:ext>
            </a:extLst>
          </p:cNvPr>
          <p:cNvSpPr txBox="1"/>
          <p:nvPr/>
        </p:nvSpPr>
        <p:spPr>
          <a:xfrm>
            <a:off x="554871" y="1687986"/>
            <a:ext cx="9307586" cy="1446550"/>
          </a:xfrm>
          <a:prstGeom prst="rect">
            <a:avLst/>
          </a:prstGeom>
          <a:solidFill>
            <a:srgbClr val="0070C0">
              <a:alpha val="51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kern="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EBSCO</a:t>
            </a:r>
            <a:r>
              <a:rPr lang="zh-CN" altLang="en-US" sz="4400" kern="0" dirty="0">
                <a:solidFill>
                  <a:schemeClr val="bg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公司</a:t>
            </a:r>
            <a:r>
              <a:rPr lang="en-US" altLang="zh-CN" sz="4400" kern="0" dirty="0">
                <a:solidFill>
                  <a:schemeClr val="bg1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ASP</a:t>
            </a:r>
            <a:r>
              <a:rPr lang="zh-CN" altLang="zh-CN" sz="4400" kern="0" dirty="0">
                <a:solidFill>
                  <a:schemeClr val="bg1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4400" kern="0" dirty="0">
                <a:solidFill>
                  <a:schemeClr val="bg1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BSP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kern="0" dirty="0">
                <a:solidFill>
                  <a:schemeClr val="bg1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综合学科和商管财经全文数据库</a:t>
            </a:r>
            <a:endParaRPr lang="en-US" altLang="zh-CN" sz="4400" kern="0" dirty="0">
              <a:solidFill>
                <a:schemeClr val="bg1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50B793-46BA-9093-C818-9C2837205D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683" y="4822522"/>
            <a:ext cx="12188504" cy="154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0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D15A42-7561-CEB8-E350-AF7A8E5EE14E}"/>
              </a:ext>
            </a:extLst>
          </p:cNvPr>
          <p:cNvSpPr/>
          <p:nvPr/>
        </p:nvSpPr>
        <p:spPr>
          <a:xfrm>
            <a:off x="304800" y="304800"/>
            <a:ext cx="11582400" cy="11922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思源黑体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15020-8CCD-1A93-7626-9AA66F724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3953" y="1943100"/>
            <a:ext cx="6578600" cy="46101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454545"/>
                </a:solidFill>
                <a:latin typeface="+mj-lt"/>
              </a:rPr>
              <a:t>数据库内容介绍</a:t>
            </a:r>
            <a:endParaRPr lang="en-US" altLang="zh-CN" sz="2400" b="1" dirty="0">
              <a:solidFill>
                <a:srgbClr val="454545"/>
              </a:solidFill>
              <a:latin typeface="+mj-lt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454545"/>
                </a:solidFill>
                <a:latin typeface="+mj-lt"/>
              </a:rPr>
              <a:t>上机操作演示</a:t>
            </a:r>
            <a:endParaRPr lang="en-US" altLang="zh-CN" sz="2400" b="1" dirty="0">
              <a:solidFill>
                <a:srgbClr val="454545"/>
              </a:solidFill>
              <a:latin typeface="+mj-lt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54545"/>
                </a:solidFill>
                <a:latin typeface="+mj-lt"/>
              </a:rPr>
              <a:t>基本检索和高级检索</a:t>
            </a:r>
            <a:endParaRPr lang="en-US" altLang="zh-CN" dirty="0">
              <a:solidFill>
                <a:srgbClr val="454545"/>
              </a:solidFill>
              <a:latin typeface="+mj-lt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54545"/>
                </a:solidFill>
                <a:latin typeface="+mj-lt"/>
              </a:rPr>
              <a:t>查看与筛选全文</a:t>
            </a:r>
            <a:endParaRPr lang="en-US" altLang="zh-CN" dirty="0">
              <a:solidFill>
                <a:srgbClr val="454545"/>
              </a:solidFill>
              <a:latin typeface="+mj-lt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54545"/>
                </a:solidFill>
                <a:latin typeface="+mj-lt"/>
              </a:rPr>
              <a:t>出版物检索及设定提醒</a:t>
            </a:r>
            <a:endParaRPr lang="en-US" altLang="zh-CN" dirty="0">
              <a:solidFill>
                <a:srgbClr val="454545"/>
              </a:solidFill>
              <a:latin typeface="+mj-lt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54545"/>
                </a:solidFill>
                <a:latin typeface="+mj-lt"/>
              </a:rPr>
              <a:t>我的控制面板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zh-CN" sz="2400" b="1" dirty="0">
                <a:solidFill>
                  <a:srgbClr val="454545"/>
                </a:solidFill>
                <a:latin typeface="+mj-lt"/>
              </a:rPr>
              <a:t>EBSCO Mobile APP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454545"/>
                </a:solidFill>
                <a:latin typeface="+mj-lt"/>
              </a:rPr>
              <a:t>支持网站</a:t>
            </a:r>
            <a:endParaRPr lang="en-US" altLang="zh-CN" sz="2400" b="1" dirty="0">
              <a:solidFill>
                <a:srgbClr val="454545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610E3-C740-CF01-1A7F-B129FFC81932}"/>
              </a:ext>
            </a:extLst>
          </p:cNvPr>
          <p:cNvSpPr/>
          <p:nvPr/>
        </p:nvSpPr>
        <p:spPr>
          <a:xfrm rot="5400000">
            <a:off x="3096418" y="-1420018"/>
            <a:ext cx="207963" cy="579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思源黑体"/>
              <a:cs typeface="+mn-cs"/>
            </a:endParaRPr>
          </a:p>
        </p:txBody>
      </p:sp>
      <p:sp>
        <p:nvSpPr>
          <p:cNvPr id="53253" name="Title 1">
            <a:extLst>
              <a:ext uri="{FF2B5EF4-FFF2-40B4-BE49-F238E27FC236}">
                <a16:creationId xmlns:a16="http://schemas.microsoft.com/office/drawing/2014/main" id="{9D12C844-84AF-DA7C-B503-DC6889BB3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8" y="539750"/>
            <a:ext cx="108077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目录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908570-824F-C1C3-162B-E8A1F788A6F4}"/>
              </a:ext>
            </a:extLst>
          </p:cNvPr>
          <p:cNvSpPr/>
          <p:nvPr/>
        </p:nvSpPr>
        <p:spPr>
          <a:xfrm rot="5400000">
            <a:off x="8887618" y="-1420018"/>
            <a:ext cx="207963" cy="5791200"/>
          </a:xfrm>
          <a:prstGeom prst="rect">
            <a:avLst/>
          </a:prstGeom>
          <a:solidFill>
            <a:srgbClr val="FAB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思源黑体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9C7286D-66FE-D73F-9E5F-E48ACC815B0C}"/>
              </a:ext>
            </a:extLst>
          </p:cNvPr>
          <p:cNvSpPr/>
          <p:nvPr/>
        </p:nvSpPr>
        <p:spPr>
          <a:xfrm>
            <a:off x="0" y="0"/>
            <a:ext cx="12192000" cy="65288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A7AE6C-65D6-5171-2930-12FFA86430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067" y="4998639"/>
            <a:ext cx="11218606" cy="1400989"/>
          </a:xfrm>
          <a:prstGeom prst="rect">
            <a:avLst/>
          </a:prstGeom>
        </p:spPr>
      </p:pic>
      <p:pic>
        <p:nvPicPr>
          <p:cNvPr id="6" name="Picture 5" descr="Student seated at table presenting on a tablet to two other students">
            <a:extLst>
              <a:ext uri="{FF2B5EF4-FFF2-40B4-BE49-F238E27FC236}">
                <a16:creationId xmlns:a16="http://schemas.microsoft.com/office/drawing/2014/main" id="{AAA51C0C-F838-B73B-6B07-BBD9FABAB5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6348" y="0"/>
            <a:ext cx="6645651" cy="65288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44FCCB-381E-A793-53AF-C97A17C3AEE0}"/>
              </a:ext>
            </a:extLst>
          </p:cNvPr>
          <p:cNvSpPr/>
          <p:nvPr/>
        </p:nvSpPr>
        <p:spPr>
          <a:xfrm>
            <a:off x="5180589" y="0"/>
            <a:ext cx="365760" cy="6528816"/>
          </a:xfrm>
          <a:prstGeom prst="rect">
            <a:avLst/>
          </a:prstGeom>
          <a:solidFill>
            <a:srgbClr val="82B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D05DCD-C84A-4CC0-8742-8F5B3BEAC7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310" y="1140298"/>
            <a:ext cx="3657600" cy="776726"/>
          </a:xfrm>
          <a:prstGeom prst="rect">
            <a:avLst/>
          </a:prstGeom>
        </p:spPr>
      </p:pic>
      <p:sp>
        <p:nvSpPr>
          <p:cNvPr id="16" name="Title 7">
            <a:extLst>
              <a:ext uri="{FF2B5EF4-FFF2-40B4-BE49-F238E27FC236}">
                <a16:creationId xmlns:a16="http://schemas.microsoft.com/office/drawing/2014/main" id="{6343FA27-4457-4B1E-9D2A-5AD8164753DC}"/>
              </a:ext>
            </a:extLst>
          </p:cNvPr>
          <p:cNvSpPr txBox="1">
            <a:spLocks/>
          </p:cNvSpPr>
          <p:nvPr/>
        </p:nvSpPr>
        <p:spPr>
          <a:xfrm>
            <a:off x="363554" y="2769825"/>
            <a:ext cx="4769111" cy="1583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60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j-ea"/>
                <a:cs typeface="+mj-cs"/>
              </a:rPr>
              <a:t>Academic Search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j-ea"/>
                <a:cs typeface="+mj-cs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>
                <a:solidFill>
                  <a:srgbClr val="FFFFFF"/>
                </a:solidFill>
                <a:latin typeface="新宋体" panose="02010609030101010101" pitchFamily="49" charset="-122"/>
              </a:rPr>
              <a:t>综合学科全文数据库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9935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A41906-05D6-2F2A-47EF-F5916D897A2B}"/>
              </a:ext>
            </a:extLst>
          </p:cNvPr>
          <p:cNvSpPr/>
          <p:nvPr/>
        </p:nvSpPr>
        <p:spPr>
          <a:xfrm>
            <a:off x="-1" y="-1"/>
            <a:ext cx="12191999" cy="65528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A6ABF3F-AC2B-6E4E-4EBA-8FB671F608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DA017B-3066-7125-A5B6-A0240301B294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9B86D4-658F-C54E-A7A3-37909F03F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Academic Search Premier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zh-CN" altLang="en-US" sz="2800" b="0" dirty="0">
                <a:solidFill>
                  <a:schemeClr val="bg1"/>
                </a:solidFill>
              </a:rPr>
              <a:t>全文期刊和杂志</a:t>
            </a:r>
            <a:br>
              <a:rPr lang="en-US" altLang="zh-CN" sz="2400" b="0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8DB6C2DC-760D-402D-BC10-AF64644AA3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792769"/>
              </p:ext>
            </p:extLst>
          </p:nvPr>
        </p:nvGraphicFramePr>
        <p:xfrm>
          <a:off x="2133600" y="1644747"/>
          <a:ext cx="79248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7440">
                  <a:extLst>
                    <a:ext uri="{9D8B030D-6E8A-4147-A177-3AD203B41FA5}">
                      <a16:colId xmlns:a16="http://schemas.microsoft.com/office/drawing/2014/main" val="422206791"/>
                    </a:ext>
                  </a:extLst>
                </a:gridCol>
                <a:gridCol w="2337360">
                  <a:extLst>
                    <a:ext uri="{9D8B030D-6E8A-4147-A177-3AD203B41FA5}">
                      <a16:colId xmlns:a16="http://schemas.microsoft.com/office/drawing/2014/main" val="3293158726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/>
                      <a:endParaRPr lang="en-US" i="1" dirty="0">
                        <a:latin typeface="新宋体" panose="02010609030101010101" pitchFamily="49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+mj-ea"/>
                          <a:ea typeface="+mj-ea"/>
                        </a:rPr>
                        <a:t>Academic Search</a:t>
                      </a:r>
                      <a:br>
                        <a:rPr lang="en-US" b="0" i="0" dirty="0">
                          <a:latin typeface="+mj-ea"/>
                          <a:ea typeface="+mj-ea"/>
                        </a:rPr>
                      </a:br>
                      <a:r>
                        <a:rPr lang="en-US" b="0" i="0" dirty="0">
                          <a:latin typeface="+mj-ea"/>
                          <a:ea typeface="+mj-ea"/>
                        </a:rPr>
                        <a:t>Premier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32126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新宋体" panose="02010609030101010101" pitchFamily="49" charset="-122"/>
                        </a:rPr>
                        <a:t>全文期刊和杂志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新宋体" panose="02010609030101010101" pitchFamily="49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4,700+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1365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新宋体" panose="02010609030101010101" pitchFamily="49" charset="-122"/>
                        </a:rPr>
                        <a:t>同行评审全文期刊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新宋体" panose="02010609030101010101" pitchFamily="49" charset="-122"/>
                      </a:endParaRPr>
                    </a:p>
                  </a:txBody>
                  <a:tcPr anchor="ctr">
                    <a:solidFill>
                      <a:srgbClr val="3592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3,800+</a:t>
                      </a:r>
                    </a:p>
                  </a:txBody>
                  <a:tcPr marL="7620" marR="7620" marT="7620" marB="0" anchor="ctr"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31255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altLang="zh-CN" sz="2000" b="0" dirty="0">
                          <a:solidFill>
                            <a:schemeClr val="bg1"/>
                          </a:solidFill>
                          <a:latin typeface="新宋体" panose="02010609030101010101" pitchFamily="49" charset="-122"/>
                        </a:rPr>
                        <a:t>Web of Science</a:t>
                      </a: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新宋体" panose="02010609030101010101" pitchFamily="49" charset="-122"/>
                        </a:rPr>
                        <a:t>索引全文期刊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新宋体" panose="02010609030101010101" pitchFamily="49" charset="-122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1,800+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03453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新宋体" panose="02010609030101010101" pitchFamily="49" charset="-122"/>
                        </a:rPr>
                        <a:t>Scopus</a:t>
                      </a: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新宋体" panose="02010609030101010101" pitchFamily="49" charset="-122"/>
                        </a:rPr>
                        <a:t>索引全文期刊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新宋体" panose="02010609030101010101" pitchFamily="49" charset="-122"/>
                      </a:endParaRPr>
                    </a:p>
                  </a:txBody>
                  <a:tcPr anchor="ctr">
                    <a:solidFill>
                      <a:srgbClr val="3592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2,800+</a:t>
                      </a:r>
                    </a:p>
                  </a:txBody>
                  <a:tcPr marL="7620" marR="7620" marT="7620" marB="0" anchor="ctr"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9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342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6C932-7DDC-E5D8-B0E3-10948FB05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7E16B8-F1E0-7080-4125-B7573902F76D}"/>
              </a:ext>
            </a:extLst>
          </p:cNvPr>
          <p:cNvSpPr/>
          <p:nvPr/>
        </p:nvSpPr>
        <p:spPr>
          <a:xfrm rot="16200000">
            <a:off x="2833349" y="-2833348"/>
            <a:ext cx="6525306" cy="12192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3071A49-6467-E2E8-559C-AD7BB4EEE9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21C8E-81D1-AE58-64DC-229B59B1EE85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63E9C2-8C74-C74F-D38F-9D6C955B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Academic Search Premier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zh-CN" altLang="en-US" dirty="0">
                <a:solidFill>
                  <a:schemeClr val="bg1"/>
                </a:solidFill>
              </a:rPr>
              <a:t>收录知名二次文献数据库全文期刊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9" name="Table 14">
            <a:extLst>
              <a:ext uri="{FF2B5EF4-FFF2-40B4-BE49-F238E27FC236}">
                <a16:creationId xmlns:a16="http://schemas.microsoft.com/office/drawing/2014/main" id="{263AA6E8-B85D-B1AC-F1C9-AD9CF30A3A10}"/>
              </a:ext>
            </a:extLst>
          </p:cNvPr>
          <p:cNvGraphicFramePr>
            <a:graphicFrameLocks/>
          </p:cNvGraphicFramePr>
          <p:nvPr/>
        </p:nvGraphicFramePr>
        <p:xfrm>
          <a:off x="2324100" y="1554298"/>
          <a:ext cx="7543800" cy="454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42220679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65152183"/>
                    </a:ext>
                  </a:extLst>
                </a:gridCol>
              </a:tblGrid>
              <a:tr h="1009267">
                <a:tc>
                  <a:txBody>
                    <a:bodyPr/>
                    <a:lstStyle/>
                    <a:p>
                      <a:endParaRPr lang="en-US" i="1" dirty="0">
                        <a:latin typeface="新宋体" panose="02010609030101010101" pitchFamily="49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+mn-lt"/>
                        </a:rPr>
                        <a:t>Academic</a:t>
                      </a:r>
                    </a:p>
                    <a:p>
                      <a:pPr algn="ctr"/>
                      <a:r>
                        <a:rPr lang="en-US" sz="1800" b="0" i="0" dirty="0">
                          <a:latin typeface="+mn-lt"/>
                        </a:rPr>
                        <a:t>Search</a:t>
                      </a:r>
                    </a:p>
                    <a:p>
                      <a:pPr algn="ctr"/>
                      <a:r>
                        <a:rPr lang="en-US" sz="1800" b="0" i="0" dirty="0">
                          <a:latin typeface="+mn-lt"/>
                        </a:rPr>
                        <a:t>Premier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321268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AGRICOLA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198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13659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APA </a:t>
                      </a:r>
                      <a:r>
                        <a:rPr lang="en-US" sz="2400" b="0" i="0" dirty="0" err="1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PsycInfo</a:t>
                      </a:r>
                      <a:endParaRPr lang="en-US" sz="2400" b="0" i="0" dirty="0">
                        <a:solidFill>
                          <a:schemeClr val="bg1"/>
                        </a:solidFill>
                        <a:effectLst/>
                        <a:latin typeface="新宋体" panose="0201060903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419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45158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Arts &amp; Humanities Citation Index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308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375476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 err="1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Atla</a:t>
                      </a:r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 Religion Database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285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8940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Biological Abstracts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452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123783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kern="1200" dirty="0" err="1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  <a:ea typeface="+mn-ea"/>
                          <a:cs typeface="+mn-cs"/>
                        </a:rPr>
                        <a:t>CAplus</a:t>
                      </a:r>
                      <a:r>
                        <a:rPr lang="en-US" sz="2400" b="0" i="0" kern="120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  <a:ea typeface="+mn-ea"/>
                          <a:cs typeface="+mn-cs"/>
                        </a:rPr>
                        <a:t> (Chemical Abstracts)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206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434054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Ei </a:t>
                      </a:r>
                      <a:r>
                        <a:rPr lang="en-US" sz="2400" b="0" i="0" dirty="0" err="1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Compendex</a:t>
                      </a:r>
                      <a:endParaRPr lang="en-US" sz="2400" b="0" i="0" dirty="0">
                        <a:solidFill>
                          <a:schemeClr val="bg1"/>
                        </a:solidFill>
                        <a:effectLst/>
                        <a:latin typeface="新宋体" panose="0201060903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342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977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3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6C932-7DDC-E5D8-B0E3-10948FB05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7E16B8-F1E0-7080-4125-B7573902F76D}"/>
              </a:ext>
            </a:extLst>
          </p:cNvPr>
          <p:cNvSpPr/>
          <p:nvPr/>
        </p:nvSpPr>
        <p:spPr>
          <a:xfrm rot="16200000">
            <a:off x="2833349" y="-2833348"/>
            <a:ext cx="6525306" cy="12192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3071A49-6467-E2E8-559C-AD7BB4EEE9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21C8E-81D1-AE58-64DC-229B59B1EE85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63E9C2-8C74-C74F-D38F-9D6C955B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Academic Search Premier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zh-CN" altLang="en-US" sz="2800" dirty="0">
                <a:solidFill>
                  <a:schemeClr val="bg1"/>
                </a:solidFill>
              </a:rPr>
              <a:t>收录知名二次文献数据库全文期刊</a:t>
            </a: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9" name="Table 14">
            <a:extLst>
              <a:ext uri="{FF2B5EF4-FFF2-40B4-BE49-F238E27FC236}">
                <a16:creationId xmlns:a16="http://schemas.microsoft.com/office/drawing/2014/main" id="{263AA6E8-B85D-B1AC-F1C9-AD9CF30A3A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079404"/>
              </p:ext>
            </p:extLst>
          </p:nvPr>
        </p:nvGraphicFramePr>
        <p:xfrm>
          <a:off x="2324100" y="1554298"/>
          <a:ext cx="7543800" cy="454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42220679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65152183"/>
                    </a:ext>
                  </a:extLst>
                </a:gridCol>
              </a:tblGrid>
              <a:tr h="1009267">
                <a:tc>
                  <a:txBody>
                    <a:bodyPr/>
                    <a:lstStyle/>
                    <a:p>
                      <a:endParaRPr lang="en-US" i="1" dirty="0">
                        <a:latin typeface="新宋体" panose="02010609030101010101" pitchFamily="49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+mn-lt"/>
                        </a:rPr>
                        <a:t>Academic</a:t>
                      </a:r>
                    </a:p>
                    <a:p>
                      <a:pPr algn="ctr"/>
                      <a:r>
                        <a:rPr lang="en-US" sz="2000" b="0" i="0" dirty="0">
                          <a:latin typeface="+mn-lt"/>
                        </a:rPr>
                        <a:t>Search</a:t>
                      </a:r>
                    </a:p>
                    <a:p>
                      <a:pPr algn="ctr"/>
                      <a:r>
                        <a:rPr lang="en-US" sz="2000" b="0" i="0" dirty="0">
                          <a:latin typeface="+mn-lt"/>
                        </a:rPr>
                        <a:t>Premier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321268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  <a:ea typeface="+mn-ea"/>
                          <a:cs typeface="+mn-cs"/>
                        </a:rPr>
                        <a:t>Emerging Sources Citation Index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326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13659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ERIC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528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45158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GeoRef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407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375476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Science Citation Index Expanded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1024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8940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Scopus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2,885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123783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Social Sciences Citation Index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649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434054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新宋体" panose="02010609030101010101" pitchFamily="49" charset="-122"/>
                        </a:rPr>
                        <a:t>Web of Science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新宋体" panose="02010609030101010101" pitchFamily="49" charset="-122"/>
                        </a:rPr>
                        <a:t>1,926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977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37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ABC5199-525B-44BD-9022-1829E9FA097B}"/>
              </a:ext>
            </a:extLst>
          </p:cNvPr>
          <p:cNvSpPr/>
          <p:nvPr/>
        </p:nvSpPr>
        <p:spPr>
          <a:xfrm>
            <a:off x="315631" y="329184"/>
            <a:ext cx="11560738" cy="6199632"/>
          </a:xfrm>
          <a:prstGeom prst="rect">
            <a:avLst/>
          </a:prstGeom>
          <a:solidFill>
            <a:srgbClr val="E2F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6C52A3-E1ED-4C42-907C-DD0D4C00455B}"/>
              </a:ext>
            </a:extLst>
          </p:cNvPr>
          <p:cNvSpPr/>
          <p:nvPr/>
        </p:nvSpPr>
        <p:spPr>
          <a:xfrm>
            <a:off x="5196840" y="329184"/>
            <a:ext cx="365760" cy="61996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itle 7">
            <a:extLst>
              <a:ext uri="{FF2B5EF4-FFF2-40B4-BE49-F238E27FC236}">
                <a16:creationId xmlns:a16="http://schemas.microsoft.com/office/drawing/2014/main" id="{31E907BF-4529-47C7-881B-2C6EE0B10B45}"/>
              </a:ext>
            </a:extLst>
          </p:cNvPr>
          <p:cNvSpPr txBox="1">
            <a:spLocks/>
          </p:cNvSpPr>
          <p:nvPr/>
        </p:nvSpPr>
        <p:spPr>
          <a:xfrm>
            <a:off x="363555" y="3428552"/>
            <a:ext cx="4769111" cy="11647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60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Business Source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dirty="0">
                <a:solidFill>
                  <a:srgbClr val="007693"/>
                </a:solidFill>
                <a:latin typeface="Arial"/>
              </a:rPr>
              <a:t>商管财经全文数据库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693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B2B4A9-DE97-BC46-523C-C5AF32EB3F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7" r="58291" b="11550"/>
          <a:stretch/>
        </p:blipFill>
        <p:spPr>
          <a:xfrm>
            <a:off x="486697" y="4998639"/>
            <a:ext cx="4693890" cy="14009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DB28FF-5FF7-53C7-8B65-14F7FAA5A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630" y="1672097"/>
            <a:ext cx="3108960" cy="661210"/>
          </a:xfrm>
          <a:prstGeom prst="rect">
            <a:avLst/>
          </a:prstGeom>
        </p:spPr>
      </p:pic>
      <p:pic>
        <p:nvPicPr>
          <p:cNvPr id="4" name="Picture 3" descr="People seated on tiered chairs in lecture hall, looking at laptops and notes">
            <a:extLst>
              <a:ext uri="{FF2B5EF4-FFF2-40B4-BE49-F238E27FC236}">
                <a16:creationId xmlns:a16="http://schemas.microsoft.com/office/drawing/2014/main" id="{2F4620B2-6677-34F5-394D-8D194471E3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2538" y="328393"/>
            <a:ext cx="6311380" cy="620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6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2B9DDC-C615-2B06-890C-FFB1A5A62549}"/>
              </a:ext>
            </a:extLst>
          </p:cNvPr>
          <p:cNvSpPr/>
          <p:nvPr/>
        </p:nvSpPr>
        <p:spPr>
          <a:xfrm>
            <a:off x="-1" y="-1"/>
            <a:ext cx="12191999" cy="65528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/>
              <a:ea typeface="微软雅黑" panose="020B0503020204020204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4DF99C0-0470-6C0A-25FB-7F15FD38D7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" r="9574" b="-423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8B1346-868A-3A9B-A1AA-64A225EC24D5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/>
              <a:ea typeface="微软雅黑" panose="020B05030202040202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9B86D4-658F-C54E-A7A3-37909F03F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微软雅黑" panose="020B0503020204020204"/>
                <a:ea typeface="微软雅黑" panose="020B0503020204020204"/>
              </a:rPr>
              <a:t>Business Source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/>
                <a:ea typeface="微软雅黑" panose="020B0503020204020204"/>
              </a:rPr>
              <a:t>Premier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/>
                <a:ea typeface="微软雅黑" panose="020B0503020204020204"/>
              </a:rPr>
              <a:t>收录的全文期刊和杂志</a:t>
            </a:r>
            <a:endParaRPr lang="en-US" dirty="0">
              <a:solidFill>
                <a:schemeClr val="bg1"/>
              </a:solidFill>
              <a:latin typeface="微软雅黑" panose="020B0503020204020204"/>
              <a:ea typeface="微软雅黑" panose="020B0503020204020204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7BF5EDD-0A86-74DE-8973-339F4624AA5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25466326"/>
              </p:ext>
            </p:extLst>
          </p:nvPr>
        </p:nvGraphicFramePr>
        <p:xfrm>
          <a:off x="1253445" y="1601218"/>
          <a:ext cx="5703352" cy="4663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7545">
                  <a:extLst>
                    <a:ext uri="{9D8B030D-6E8A-4147-A177-3AD203B41FA5}">
                      <a16:colId xmlns:a16="http://schemas.microsoft.com/office/drawing/2014/main" val="2925599235"/>
                    </a:ext>
                  </a:extLst>
                </a:gridCol>
                <a:gridCol w="1925807">
                  <a:extLst>
                    <a:ext uri="{9D8B030D-6E8A-4147-A177-3AD203B41FA5}">
                      <a16:colId xmlns:a16="http://schemas.microsoft.com/office/drawing/2014/main" val="3600854116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endParaRPr lang="en-US" dirty="0"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650"/>
                        </a:lnSpc>
                      </a:pPr>
                      <a:r>
                        <a:rPr lang="en-US" sz="1800" b="0" i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微软雅黑" panose="020B0503020204020204"/>
                        </a:rPr>
                        <a:t>Business </a:t>
                      </a:r>
                    </a:p>
                    <a:p>
                      <a:pPr algn="ctr" rtl="0" fontAlgn="base">
                        <a:lnSpc>
                          <a:spcPts val="1650"/>
                        </a:lnSpc>
                      </a:pPr>
                      <a:r>
                        <a:rPr lang="en-US" sz="1800" b="0" i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微软雅黑" panose="020B0503020204020204"/>
                        </a:rPr>
                        <a:t>Source </a:t>
                      </a:r>
                    </a:p>
                    <a:p>
                      <a:pPr algn="ctr" rtl="0" fontAlgn="base">
                        <a:lnSpc>
                          <a:spcPts val="1650"/>
                        </a:lnSpc>
                      </a:pPr>
                      <a:r>
                        <a:rPr lang="en-US" sz="1800" b="0" i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微软雅黑" panose="020B0503020204020204"/>
                        </a:rPr>
                        <a:t>Premier</a:t>
                      </a:r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微软雅黑" panose="020B0503020204020204"/>
                        </a:rPr>
                        <a:t>​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+mj-lt"/>
                        <a:ea typeface="微软雅黑" panose="020B050302020402020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72409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微软雅黑" panose="020B0503020204020204"/>
                          <a:ea typeface="微软雅黑" panose="020B0503020204020204"/>
                        </a:rPr>
                        <a:t>收录的全文期刊和杂志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3375"/>
                        </a:lnSpc>
                      </a:pPr>
                      <a:r>
                        <a:rPr lang="en-US" sz="3200" b="1" i="0" dirty="0">
                          <a:solidFill>
                            <a:srgbClr val="454545"/>
                          </a:solidFill>
                          <a:effectLst/>
                          <a:latin typeface="微软雅黑" panose="020B0503020204020204"/>
                          <a:ea typeface="微软雅黑" panose="020B0503020204020204"/>
                        </a:rPr>
                        <a:t>2,100+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4761650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微软雅黑" panose="020B0503020204020204"/>
                          <a:ea typeface="微软雅黑" panose="020B0503020204020204"/>
                        </a:rPr>
                        <a:t>收录的同行评审全文期刊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 anchor="ctr">
                    <a:solidFill>
                      <a:srgbClr val="338F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3375"/>
                        </a:lnSpc>
                      </a:pPr>
                      <a:r>
                        <a:rPr lang="en-US" sz="3200" b="1" i="0" dirty="0">
                          <a:solidFill>
                            <a:srgbClr val="454545"/>
                          </a:solidFill>
                          <a:effectLst/>
                          <a:latin typeface="微软雅黑" panose="020B0503020204020204"/>
                          <a:ea typeface="微软雅黑" panose="020B0503020204020204"/>
                        </a:rPr>
                        <a:t>1000+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98156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zh-CN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全文期刊收录在</a:t>
                      </a:r>
                      <a:r>
                        <a:rPr lang="en-US" altLang="zh-CN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Wos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3375"/>
                        </a:lnSpc>
                      </a:pPr>
                      <a:r>
                        <a:rPr lang="en-US" sz="3200" b="1" i="0" dirty="0">
                          <a:solidFill>
                            <a:srgbClr val="454545"/>
                          </a:solidFill>
                          <a:effectLst/>
                          <a:latin typeface="微软雅黑" panose="020B0503020204020204"/>
                          <a:ea typeface="微软雅黑" panose="020B0503020204020204"/>
                        </a:rPr>
                        <a:t>400+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994139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微软雅黑" panose="020B0503020204020204"/>
                          <a:ea typeface="微软雅黑" panose="020B0503020204020204"/>
                        </a:rPr>
                        <a:t>全文期刊收录在 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微软雅黑" panose="020B0503020204020204"/>
                          <a:ea typeface="微软雅黑" panose="020B0503020204020204"/>
                        </a:rPr>
                        <a:t>Scopus</a:t>
                      </a: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微软雅黑" panose="020B0503020204020204"/>
                          <a:ea typeface="微软雅黑" panose="020B0503020204020204"/>
                        </a:rPr>
                        <a:t>索引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 anchor="ctr">
                    <a:solidFill>
                      <a:srgbClr val="338F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3375"/>
                        </a:lnSpc>
                      </a:pPr>
                      <a:r>
                        <a:rPr lang="en-US" sz="3200" b="1" i="0" dirty="0">
                          <a:solidFill>
                            <a:srgbClr val="454545"/>
                          </a:solidFill>
                          <a:effectLst/>
                          <a:latin typeface="微软雅黑" panose="020B0503020204020204"/>
                          <a:ea typeface="微软雅黑" panose="020B0503020204020204"/>
                        </a:rPr>
                        <a:t>790+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微软雅黑" panose="020B0503020204020204"/>
                        <a:ea typeface="微软雅黑" panose="020B0503020204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6990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73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002B97-F90F-FE6C-A0D8-47AF15FEC92A}"/>
              </a:ext>
            </a:extLst>
          </p:cNvPr>
          <p:cNvSpPr/>
          <p:nvPr/>
        </p:nvSpPr>
        <p:spPr>
          <a:xfrm>
            <a:off x="-1" y="-1"/>
            <a:ext cx="12191999" cy="65528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EBEBF3F-FF1A-C8C2-F4FE-C73DD837F2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62B1FE-7E0B-F373-6F1A-1635E349456B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Management Journals Ranked </a:t>
            </a:r>
            <a:r>
              <a:rPr lang="zh-CN" altLang="en-US" dirty="0">
                <a:solidFill>
                  <a:schemeClr val="bg1"/>
                </a:solidFill>
              </a:rPr>
              <a:t>管理学知名期刊收录情况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Study by Coe &amp; Weinstock from Academy of Management Journal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1BB249E-2AF2-4DC4-8F66-003D629449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7621292"/>
              </p:ext>
            </p:extLst>
          </p:nvPr>
        </p:nvGraphicFramePr>
        <p:xfrm>
          <a:off x="1072924" y="1096963"/>
          <a:ext cx="8034473" cy="403686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02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440311552"/>
                    </a:ext>
                  </a:extLst>
                </a:gridCol>
              </a:tblGrid>
              <a:tr h="47070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Rank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Journal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EBSCO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baseline="0">
                          <a:solidFill>
                            <a:schemeClr val="bg1"/>
                          </a:solidFill>
                          <a:latin typeface="+mn-lt"/>
                        </a:rPr>
                        <a:t>Administrative Science Quarterly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baseline="0">
                          <a:solidFill>
                            <a:schemeClr val="bg1"/>
                          </a:solidFill>
                          <a:latin typeface="+mn-lt"/>
                        </a:rPr>
                        <a:t>Academy of Management Journal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baseline="0">
                          <a:solidFill>
                            <a:schemeClr val="bg1"/>
                          </a:solidFill>
                          <a:latin typeface="+mn-lt"/>
                        </a:rPr>
                        <a:t>Harvard Business Review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baseline="0">
                          <a:solidFill>
                            <a:schemeClr val="bg1"/>
                          </a:solidFill>
                          <a:latin typeface="+mn-lt"/>
                        </a:rPr>
                        <a:t>Management Science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baseline="0">
                          <a:solidFill>
                            <a:schemeClr val="bg1"/>
                          </a:solidFill>
                          <a:latin typeface="+mn-lt"/>
                        </a:rPr>
                        <a:t>Operations Research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baseline="0">
                          <a:solidFill>
                            <a:schemeClr val="bg1"/>
                          </a:solidFill>
                          <a:latin typeface="+mn-lt"/>
                        </a:rPr>
                        <a:t>Academy of Management Review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46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EA39DC-4234-0010-D89A-F6099BAAF73A}"/>
              </a:ext>
            </a:extLst>
          </p:cNvPr>
          <p:cNvSpPr/>
          <p:nvPr/>
        </p:nvSpPr>
        <p:spPr>
          <a:xfrm>
            <a:off x="-1" y="-1"/>
            <a:ext cx="12191999" cy="65528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6B1AAEE-4B9F-B4FA-E8D1-00A96677A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D83240-A1B3-0464-6C79-594796D67F66}"/>
              </a:ext>
            </a:extLst>
          </p:cNvPr>
          <p:cNvSpPr/>
          <p:nvPr/>
        </p:nvSpPr>
        <p:spPr>
          <a:xfrm>
            <a:off x="0" y="0"/>
            <a:ext cx="121920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54164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Top Marketing Journals in Doctoral Institutions </a:t>
            </a:r>
            <a:r>
              <a:rPr lang="zh-CN" altLang="en-US" dirty="0">
                <a:solidFill>
                  <a:schemeClr val="bg1"/>
                </a:solidFill>
              </a:rPr>
              <a:t>市场营销学知名期刊收录情况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Study by </a:t>
            </a:r>
            <a:r>
              <a:rPr lang="en-US" sz="1800" dirty="0" err="1">
                <a:solidFill>
                  <a:schemeClr val="bg1"/>
                </a:solidFill>
              </a:rPr>
              <a:t>Hult</a:t>
            </a:r>
            <a:r>
              <a:rPr lang="en-US" sz="1800" dirty="0">
                <a:solidFill>
                  <a:schemeClr val="bg1"/>
                </a:solidFill>
              </a:rPr>
              <a:t>, Neese, and Bashaw from Journal of Marketing Education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1E78DEC-70A7-408C-8E92-6C10FA8B1B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340472"/>
              </p:ext>
            </p:extLst>
          </p:nvPr>
        </p:nvGraphicFramePr>
        <p:xfrm>
          <a:off x="1109732" y="1030288"/>
          <a:ext cx="7960857" cy="21443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28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253419795"/>
                    </a:ext>
                  </a:extLst>
                </a:gridCol>
              </a:tblGrid>
              <a:tr h="400844"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Rank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Journal Name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EBSCO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184"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baseline="0">
                          <a:solidFill>
                            <a:srgbClr val="FFFFFF"/>
                          </a:solidFill>
                          <a:latin typeface="+mn-lt"/>
                        </a:rPr>
                        <a:t>Journal of Marketing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184"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baseline="0">
                          <a:solidFill>
                            <a:srgbClr val="FFFFFF"/>
                          </a:solidFill>
                          <a:latin typeface="+mn-lt"/>
                        </a:rPr>
                        <a:t>Journal of Marketing Research </a:t>
                      </a:r>
                      <a:r>
                        <a:rPr lang="en-US" sz="1800" i="0" baseline="0">
                          <a:solidFill>
                            <a:srgbClr val="FFFFFF"/>
                          </a:solidFill>
                          <a:latin typeface="+mn-lt"/>
                        </a:rPr>
                        <a:t>(JMR)</a:t>
                      </a:r>
                      <a:endParaRPr lang="en-US" sz="1800" i="1" baseline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184"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baseline="0" dirty="0">
                          <a:solidFill>
                            <a:srgbClr val="FFFFFF"/>
                          </a:solidFill>
                          <a:latin typeface="+mn-lt"/>
                        </a:rPr>
                        <a:t>Journal of Consumer Research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itle 3"/>
          <p:cNvSpPr txBox="1">
            <a:spLocks/>
          </p:cNvSpPr>
          <p:nvPr/>
        </p:nvSpPr>
        <p:spPr>
          <a:xfrm>
            <a:off x="838200" y="3271345"/>
            <a:ext cx="10515600" cy="5416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2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MIS Journals Ranked </a:t>
            </a:r>
            <a:r>
              <a:rPr lang="zh-CN" altLang="en-US" dirty="0">
                <a:solidFill>
                  <a:schemeClr val="bg1"/>
                </a:solidFill>
              </a:rPr>
              <a:t>信息管理学知名期刊收录情况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Study by </a:t>
            </a:r>
            <a:r>
              <a:rPr lang="en-US" sz="1800" dirty="0" err="1">
                <a:solidFill>
                  <a:schemeClr val="bg1"/>
                </a:solidFill>
              </a:rPr>
              <a:t>Mylonopoulos</a:t>
            </a:r>
            <a:r>
              <a:rPr lang="en-US" sz="1800" dirty="0">
                <a:solidFill>
                  <a:schemeClr val="bg1"/>
                </a:solidFill>
              </a:rPr>
              <a:t> &amp; </a:t>
            </a:r>
            <a:r>
              <a:rPr lang="en-US" sz="1800" dirty="0" err="1">
                <a:solidFill>
                  <a:schemeClr val="bg1"/>
                </a:solidFill>
              </a:rPr>
              <a:t>Theoharakis</a:t>
            </a:r>
            <a:r>
              <a:rPr lang="en-US" sz="1800" dirty="0">
                <a:solidFill>
                  <a:schemeClr val="bg1"/>
                </a:solidFill>
              </a:rPr>
              <a:t> from Communications of the ACM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5" name="Content Placeholder 8">
            <a:extLst>
              <a:ext uri="{FF2B5EF4-FFF2-40B4-BE49-F238E27FC236}">
                <a16:creationId xmlns:a16="http://schemas.microsoft.com/office/drawing/2014/main" id="{6DCCA599-2931-4713-A74D-3703169A1B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805473"/>
              </p:ext>
            </p:extLst>
          </p:nvPr>
        </p:nvGraphicFramePr>
        <p:xfrm>
          <a:off x="1109732" y="4058739"/>
          <a:ext cx="7960857" cy="1859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28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966289651"/>
                    </a:ext>
                  </a:extLst>
                </a:gridCol>
              </a:tblGrid>
              <a:tr h="294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Rank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Journal Name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EBSCO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baseline="0">
                          <a:solidFill>
                            <a:srgbClr val="FFFFFF"/>
                          </a:solidFill>
                          <a:latin typeface="+mn-lt"/>
                        </a:rPr>
                        <a:t>MIS Quarterly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baseline="0">
                          <a:solidFill>
                            <a:srgbClr val="FFFFFF"/>
                          </a:solidFill>
                          <a:latin typeface="+mn-lt"/>
                        </a:rPr>
                        <a:t>Information Systems Research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baseline="0">
                          <a:solidFill>
                            <a:srgbClr val="FFFFFF"/>
                          </a:solidFill>
                          <a:latin typeface="+mn-lt"/>
                        </a:rPr>
                        <a:t>Journal of Management Information Systems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6723" marR="1267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5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003394-D9AB-BB9A-FE96-FB448D043FB3}"/>
              </a:ext>
            </a:extLst>
          </p:cNvPr>
          <p:cNvSpPr/>
          <p:nvPr/>
        </p:nvSpPr>
        <p:spPr>
          <a:xfrm>
            <a:off x="-1" y="-1"/>
            <a:ext cx="12191999" cy="65528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501C082-D1D1-C8FF-E9B1-4DE1E2803E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310E83-A77B-33BB-B16F-003A4959BBF7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03411"/>
            <a:ext cx="10515600" cy="54164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Top Accounting Journals – Indiana University Rankings </a:t>
            </a:r>
            <a:r>
              <a:rPr lang="zh-CN" altLang="en-US" dirty="0">
                <a:solidFill>
                  <a:schemeClr val="bg1"/>
                </a:solidFill>
              </a:rPr>
              <a:t>会计学知名期刊收录情况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440F63A-59A9-4688-B80F-A09C3C52D6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6210002"/>
              </p:ext>
            </p:extLst>
          </p:nvPr>
        </p:nvGraphicFramePr>
        <p:xfrm>
          <a:off x="1096437" y="698361"/>
          <a:ext cx="7987446" cy="418185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55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005974516"/>
                    </a:ext>
                  </a:extLst>
                </a:gridCol>
              </a:tblGrid>
              <a:tr h="32377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Rank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Journal Name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EBSCO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6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baseline="0">
                          <a:solidFill>
                            <a:schemeClr val="bg1"/>
                          </a:solidFill>
                          <a:latin typeface="+mn-lt"/>
                        </a:rPr>
                        <a:t>Accounting Review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baseline="0">
                          <a:solidFill>
                            <a:schemeClr val="bg1"/>
                          </a:solidFill>
                          <a:latin typeface="+mn-lt"/>
                        </a:rPr>
                        <a:t>Active Full Text</a:t>
                      </a:r>
                    </a:p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0" baseline="0">
                          <a:solidFill>
                            <a:schemeClr val="bg1"/>
                          </a:solidFill>
                          <a:latin typeface="+mn-lt"/>
                        </a:rPr>
                        <a:t>NO Embargo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663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baseline="0">
                          <a:solidFill>
                            <a:schemeClr val="bg1"/>
                          </a:solidFill>
                          <a:latin typeface="+mn-lt"/>
                        </a:rPr>
                        <a:t>Review of Accounting Studies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Embargoed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Full Text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7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66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baseline="0">
                          <a:solidFill>
                            <a:schemeClr val="bg1"/>
                          </a:solidFill>
                          <a:latin typeface="+mn-lt"/>
                        </a:rPr>
                        <a:t>Accounting Horizons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NO Embargo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66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baseline="0">
                          <a:solidFill>
                            <a:schemeClr val="bg1"/>
                          </a:solidFill>
                          <a:latin typeface="+mn-lt"/>
                        </a:rPr>
                        <a:t>Auditing: A Journal of Practice &amp; Theory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NO Embargo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188178"/>
                  </a:ext>
                </a:extLst>
              </a:tr>
              <a:tr h="47366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baseline="0">
                          <a:solidFill>
                            <a:schemeClr val="bg1"/>
                          </a:solidFill>
                          <a:latin typeface="+mn-lt"/>
                        </a:rPr>
                        <a:t>Behavioral Research in Accounting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NO Embargo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17079"/>
                  </a:ext>
                </a:extLst>
              </a:tr>
              <a:tr h="47366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baseline="0">
                          <a:solidFill>
                            <a:schemeClr val="bg1"/>
                          </a:solidFill>
                          <a:latin typeface="+mn-lt"/>
                        </a:rPr>
                        <a:t>Journal of Accounting, Auditing &amp; Finance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NO Embargo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685988"/>
                  </a:ext>
                </a:extLst>
              </a:tr>
              <a:tr h="47366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Journal of Management Accounting Research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NO Embargo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708781"/>
                  </a:ext>
                </a:extLst>
              </a:tr>
              <a:tr h="47366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Journal of the American Taxation Association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NO Embargo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703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47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1274E3-61DD-8691-E1DE-17614C63D75A}"/>
              </a:ext>
            </a:extLst>
          </p:cNvPr>
          <p:cNvSpPr/>
          <p:nvPr/>
        </p:nvSpPr>
        <p:spPr>
          <a:xfrm>
            <a:off x="-1" y="-1"/>
            <a:ext cx="12191999" cy="65528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2541598-DAF1-CDA7-2747-4DC31966A2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6D2E60-A613-5332-1FAF-A09960C048E2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DFE251F1-14CB-4330-8B49-26F209F09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483"/>
            <a:ext cx="10515600" cy="54164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Top Ten Academic Business Journals – </a:t>
            </a:r>
            <a:r>
              <a:rPr lang="en-US" dirty="0" err="1">
                <a:solidFill>
                  <a:schemeClr val="bg1"/>
                </a:solidFill>
              </a:rPr>
              <a:t>Eigenfactor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经济学排名前十学术期刊收录情况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440F63A-59A9-4688-B80F-A09C3C52D6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046287"/>
              </p:ext>
            </p:extLst>
          </p:nvPr>
        </p:nvGraphicFramePr>
        <p:xfrm>
          <a:off x="1104653" y="685131"/>
          <a:ext cx="7971014" cy="329484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3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489741143"/>
                    </a:ext>
                  </a:extLst>
                </a:gridCol>
              </a:tblGrid>
              <a:tr h="610264"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Rank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Journal Name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EBSCO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4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i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Academy</a:t>
                      </a:r>
                      <a:r>
                        <a:rPr lang="en-US" sz="1600" i="1" baseline="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 of Management Journal</a:t>
                      </a:r>
                      <a:endParaRPr lang="en-US" sz="1600" i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4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i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Journal of Marketing Research </a:t>
                      </a:r>
                      <a:r>
                        <a:rPr lang="en-US" sz="1600" i="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(JMR)</a:t>
                      </a:r>
                      <a:endParaRPr lang="en-US" sz="1600" i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Journal of Consumer</a:t>
                      </a:r>
                      <a:r>
                        <a:rPr lang="en-US" sz="1600" i="1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Research</a:t>
                      </a:r>
                      <a:endParaRPr lang="en-US" sz="1600" i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067447"/>
                  </a:ext>
                </a:extLst>
              </a:tr>
              <a:tr h="5324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i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Academy</a:t>
                      </a:r>
                      <a:r>
                        <a:rPr lang="en-US" sz="1600" i="1" baseline="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 of Management Review</a:t>
                      </a:r>
                      <a:endParaRPr lang="en-US" sz="1600" i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Active Full Text</a:t>
                      </a:r>
                    </a:p>
                    <a:p>
                      <a:pPr algn="ctr"/>
                      <a:r>
                        <a:rPr lang="en-US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Embargo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856673"/>
                  </a:ext>
                </a:extLst>
              </a:tr>
              <a:tr h="5324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Journal of Marketing</a:t>
                      </a: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Active Full Text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NO Embargo</a:t>
                      </a: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592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27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3648A-8D60-9F00-9DBC-4C5683E6D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4DFC74-5ABF-4BE5-F1CC-56EF29303FD5}"/>
              </a:ext>
            </a:extLst>
          </p:cNvPr>
          <p:cNvSpPr/>
          <p:nvPr/>
        </p:nvSpPr>
        <p:spPr>
          <a:xfrm>
            <a:off x="6542106" y="312220"/>
            <a:ext cx="5334263" cy="62136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3C6E8FD-3C65-654B-F1C7-5283E6A060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"/>
          <a:stretch/>
        </p:blipFill>
        <p:spPr>
          <a:xfrm>
            <a:off x="6542106" y="312220"/>
            <a:ext cx="5334263" cy="621360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6B5B7FA-3364-1DB8-413B-1D6BF4B1444B}"/>
              </a:ext>
            </a:extLst>
          </p:cNvPr>
          <p:cNvSpPr txBox="1">
            <a:spLocks/>
          </p:cNvSpPr>
          <p:nvPr/>
        </p:nvSpPr>
        <p:spPr>
          <a:xfrm>
            <a:off x="838200" y="473336"/>
            <a:ext cx="80010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F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DCDD555-0C90-4B12-BE95-01F434EDB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411" y="473336"/>
            <a:ext cx="10706100" cy="1023710"/>
          </a:xfrm>
        </p:spPr>
        <p:txBody>
          <a:bodyPr/>
          <a:lstStyle/>
          <a:p>
            <a:r>
              <a:rPr lang="en-US" sz="2800" dirty="0"/>
              <a:t>American Accounting Association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643853BB-E943-B8BD-F8D2-5A0D6D906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411" y="1096987"/>
            <a:ext cx="5935616" cy="448624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3"/>
                </a:solidFill>
              </a:rPr>
              <a:t>Business Source </a:t>
            </a:r>
            <a:r>
              <a:rPr lang="zh-CN" altLang="en-US" sz="2400" dirty="0">
                <a:solidFill>
                  <a:schemeClr val="accent3"/>
                </a:solidFill>
              </a:rPr>
              <a:t>收录所有美国会计协会的电子期刊，包括：</a:t>
            </a:r>
            <a:endParaRPr lang="en-US" altLang="zh-CN" sz="2400" dirty="0">
              <a:solidFill>
                <a:schemeClr val="accent3"/>
              </a:solidFill>
            </a:endParaRPr>
          </a:p>
          <a:p>
            <a:r>
              <a:rPr lang="en-US" sz="2000" i="1" dirty="0"/>
              <a:t>Accounting Horizons</a:t>
            </a:r>
          </a:p>
          <a:p>
            <a:r>
              <a:rPr lang="en-US" sz="2000" i="1" dirty="0"/>
              <a:t>Accounting Review</a:t>
            </a:r>
          </a:p>
          <a:p>
            <a:r>
              <a:rPr lang="en-US" sz="2000" i="1" dirty="0"/>
              <a:t>Auditing: A Journal of Theory and Practice</a:t>
            </a:r>
          </a:p>
          <a:p>
            <a:r>
              <a:rPr lang="en-US" sz="2000" i="1" dirty="0"/>
              <a:t>Behavioral Research in Accounting</a:t>
            </a:r>
          </a:p>
          <a:p>
            <a:r>
              <a:rPr lang="en-US" sz="2000" i="1" dirty="0"/>
              <a:t>Issues in Accounting Education</a:t>
            </a:r>
          </a:p>
          <a:p>
            <a:r>
              <a:rPr lang="en-US" sz="2000" i="1" dirty="0"/>
              <a:t>Journal of Information Systems</a:t>
            </a:r>
          </a:p>
          <a:p>
            <a:r>
              <a:rPr lang="en-US" sz="2000" i="1" dirty="0"/>
              <a:t>Journal of International Accounting Research</a:t>
            </a:r>
          </a:p>
          <a:p>
            <a:r>
              <a:rPr lang="en-US" sz="2000" i="1" dirty="0"/>
              <a:t>Journal of Management Accounting Research</a:t>
            </a:r>
          </a:p>
          <a:p>
            <a:pPr marL="0" indent="0">
              <a:buNone/>
            </a:pPr>
            <a:endParaRPr lang="en-US" sz="2400" i="1" dirty="0"/>
          </a:p>
          <a:p>
            <a:endParaRPr lang="en-US" sz="2400" i="1" dirty="0"/>
          </a:p>
          <a:p>
            <a:endParaRPr lang="en-US" sz="2400" i="1" dirty="0"/>
          </a:p>
          <a:p>
            <a:endParaRPr lang="en-US" sz="2400" i="1" dirty="0"/>
          </a:p>
          <a:p>
            <a:endParaRPr lang="en-US" sz="2400" i="1" dirty="0"/>
          </a:p>
          <a:p>
            <a:endParaRPr lang="en-US" sz="2400" dirty="0"/>
          </a:p>
          <a:p>
            <a:endParaRPr lang="en-US" sz="20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6" name="Picture 5" descr="A green and white cover with text&#10;&#10;Description automatically generated">
            <a:extLst>
              <a:ext uri="{FF2B5EF4-FFF2-40B4-BE49-F238E27FC236}">
                <a16:creationId xmlns:a16="http://schemas.microsoft.com/office/drawing/2014/main" id="{702AC98B-BCC2-90D7-443F-2777AF3A1A58}"/>
              </a:ext>
            </a:extLst>
          </p:cNvPr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1806" y="778293"/>
            <a:ext cx="1920240" cy="25603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A purple cover with white text&#10;&#10;Description automatically generated">
            <a:extLst>
              <a:ext uri="{FF2B5EF4-FFF2-40B4-BE49-F238E27FC236}">
                <a16:creationId xmlns:a16="http://schemas.microsoft.com/office/drawing/2014/main" id="{30225112-15A2-0C92-F660-39909B87EA8C}"/>
              </a:ext>
            </a:extLst>
          </p:cNvPr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6428" y="778293"/>
            <a:ext cx="1920240" cy="25603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book cover with a white and orange background&#10;&#10;Description automatically generated">
            <a:extLst>
              <a:ext uri="{FF2B5EF4-FFF2-40B4-BE49-F238E27FC236}">
                <a16:creationId xmlns:a16="http://schemas.microsoft.com/office/drawing/2014/main" id="{24BD33E8-C40B-F91B-F9E6-2D2D4D55A605}"/>
              </a:ext>
            </a:extLst>
          </p:cNvPr>
          <p:cNvPicPr>
            <a:picLocks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1806" y="3499434"/>
            <a:ext cx="1920240" cy="25603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green and white rectangular object with text&#10;&#10;Description automatically generated">
            <a:extLst>
              <a:ext uri="{FF2B5EF4-FFF2-40B4-BE49-F238E27FC236}">
                <a16:creationId xmlns:a16="http://schemas.microsoft.com/office/drawing/2014/main" id="{AB9C75E1-4BBC-AA5B-2C13-756991FF8E0A}"/>
              </a:ext>
            </a:extLst>
          </p:cNvPr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6428" y="3499434"/>
            <a:ext cx="1920240" cy="25603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535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C8C90-4C53-D62A-7161-C17136FFC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49DA4D-1240-2610-43A4-296F5786048B}"/>
              </a:ext>
            </a:extLst>
          </p:cNvPr>
          <p:cNvSpPr/>
          <p:nvPr/>
        </p:nvSpPr>
        <p:spPr>
          <a:xfrm>
            <a:off x="6542106" y="312220"/>
            <a:ext cx="5334263" cy="62136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AAA1A89-2A62-AA19-EC1D-E4440B9EB9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"/>
          <a:stretch/>
        </p:blipFill>
        <p:spPr>
          <a:xfrm>
            <a:off x="6542106" y="312220"/>
            <a:ext cx="5334263" cy="621360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4DEDAA3-26D9-C0CD-3E86-871E66AE0A4A}"/>
              </a:ext>
            </a:extLst>
          </p:cNvPr>
          <p:cNvSpPr txBox="1">
            <a:spLocks/>
          </p:cNvSpPr>
          <p:nvPr/>
        </p:nvSpPr>
        <p:spPr>
          <a:xfrm>
            <a:off x="838200" y="473336"/>
            <a:ext cx="80010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F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024C26C5-A717-7736-787E-CABDF5F2A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76" y="1175380"/>
            <a:ext cx="5844004" cy="16080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3"/>
                </a:solidFill>
              </a:rPr>
              <a:t>Business Source </a:t>
            </a:r>
            <a:r>
              <a:rPr lang="zh-CN" altLang="en-US" sz="2400" dirty="0">
                <a:solidFill>
                  <a:schemeClr val="accent3"/>
                </a:solidFill>
              </a:rPr>
              <a:t>收录所有 </a:t>
            </a:r>
            <a:r>
              <a:rPr lang="en-US" sz="2400" dirty="0">
                <a:solidFill>
                  <a:schemeClr val="accent3"/>
                </a:solidFill>
              </a:rPr>
              <a:t>Academy of Management </a:t>
            </a:r>
            <a:r>
              <a:rPr lang="zh-CN" altLang="en-US" sz="2400" dirty="0">
                <a:solidFill>
                  <a:schemeClr val="accent3"/>
                </a:solidFill>
              </a:rPr>
              <a:t>的电子期刊，包括：</a:t>
            </a:r>
            <a:endParaRPr lang="en-US" sz="2000" i="1" dirty="0"/>
          </a:p>
          <a:p>
            <a:pPr marL="0" indent="0">
              <a:buNone/>
            </a:pPr>
            <a:endParaRPr lang="en-US" sz="2400" dirty="0">
              <a:cs typeface="Arial"/>
            </a:endParaRPr>
          </a:p>
          <a:p>
            <a:endParaRPr lang="en-US" sz="2400" dirty="0">
              <a:cs typeface="Arial"/>
            </a:endParaRPr>
          </a:p>
        </p:txBody>
      </p:sp>
      <p:pic>
        <p:nvPicPr>
          <p:cNvPr id="11" name="Picture 10" descr="A green cover with white text&#10;&#10;Description automatically generated">
            <a:extLst>
              <a:ext uri="{FF2B5EF4-FFF2-40B4-BE49-F238E27FC236}">
                <a16:creationId xmlns:a16="http://schemas.microsoft.com/office/drawing/2014/main" id="{76E6794C-A8CB-EC68-B015-1D64289B471A}"/>
              </a:ext>
            </a:extLst>
          </p:cNvPr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1806" y="3499434"/>
            <a:ext cx="1920240" cy="25603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purple cover with white text&#10;&#10;Description automatically generated">
            <a:extLst>
              <a:ext uri="{FF2B5EF4-FFF2-40B4-BE49-F238E27FC236}">
                <a16:creationId xmlns:a16="http://schemas.microsoft.com/office/drawing/2014/main" id="{91C294C1-ECBC-DC6C-ACDB-4A803EF5287D}"/>
              </a:ext>
            </a:extLst>
          </p:cNvPr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1806" y="778293"/>
            <a:ext cx="1920240" cy="25603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yellow cover with white text&#10;&#10;Description automatically generated">
            <a:extLst>
              <a:ext uri="{FF2B5EF4-FFF2-40B4-BE49-F238E27FC236}">
                <a16:creationId xmlns:a16="http://schemas.microsoft.com/office/drawing/2014/main" id="{A4A4B40F-33DA-2ED4-22FB-46C6379A4499}"/>
              </a:ext>
            </a:extLst>
          </p:cNvPr>
          <p:cNvPicPr>
            <a:picLocks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3271" y="3499434"/>
            <a:ext cx="1920240" cy="25603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red book cover with white text&#10;&#10;Description automatically generated">
            <a:extLst>
              <a:ext uri="{FF2B5EF4-FFF2-40B4-BE49-F238E27FC236}">
                <a16:creationId xmlns:a16="http://schemas.microsoft.com/office/drawing/2014/main" id="{CA32DE33-CCFA-62A4-B6CF-2F7A75CF7ACB}"/>
              </a:ext>
            </a:extLst>
          </p:cNvPr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545" y="778293"/>
            <a:ext cx="1920240" cy="25603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904960-468C-E47D-096B-F7594977E800}"/>
              </a:ext>
            </a:extLst>
          </p:cNvPr>
          <p:cNvSpPr txBox="1"/>
          <p:nvPr/>
        </p:nvSpPr>
        <p:spPr>
          <a:xfrm>
            <a:off x="452176" y="2783393"/>
            <a:ext cx="6017786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Academy of Management Discoveries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Academy of Management Journal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Academy of Management Learning &amp; Education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Academy of Management Perspectives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Academy of Management Review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Annals of the Academy of Management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6E6FF61-6A9C-6623-9336-C8CB26C8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76" y="473336"/>
            <a:ext cx="10901624" cy="1023710"/>
          </a:xfrm>
        </p:spPr>
        <p:txBody>
          <a:bodyPr/>
          <a:lstStyle/>
          <a:p>
            <a:r>
              <a:rPr lang="en-US" dirty="0"/>
              <a:t>Academy of Management</a:t>
            </a:r>
          </a:p>
        </p:txBody>
      </p:sp>
    </p:spTree>
    <p:extLst>
      <p:ext uri="{BB962C8B-B14F-4D97-AF65-F5344CB8AC3E}">
        <p14:creationId xmlns:p14="http://schemas.microsoft.com/office/powerpoint/2010/main" val="188376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3B9EF-E32C-5C73-ACCB-3B85211DA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7" y="298415"/>
            <a:ext cx="11517086" cy="1028695"/>
          </a:xfrm>
        </p:spPr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F5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INFORMS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F5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(Institute for Operations Research &amp; the Management Sciences</a:t>
            </a:r>
            <a:r>
              <a:rPr lang="zh-CN" altLang="en-US" sz="1600" b="1" dirty="0">
                <a:solidFill>
                  <a:srgbClr val="002F56"/>
                </a:solidFill>
              </a:rPr>
              <a:t>运筹学与管理科学研究所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F5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)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F5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F5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17 journals for which Business Source is the institutional e-journal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A9623-2143-B369-926F-4D720FC387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7457" y="1573442"/>
            <a:ext cx="6868048" cy="4535450"/>
          </a:xfrm>
        </p:spPr>
        <p:txBody>
          <a:bodyPr numCol="2"/>
          <a:lstStyle/>
          <a:p>
            <a:pPr>
              <a:buClr>
                <a:schemeClr val="tx2"/>
              </a:buClr>
            </a:pPr>
            <a:r>
              <a:rPr lang="en-US" sz="1800" i="1" dirty="0"/>
              <a:t>Decision Analysis</a:t>
            </a:r>
          </a:p>
          <a:p>
            <a:pPr>
              <a:buClr>
                <a:schemeClr val="tx2"/>
              </a:buClr>
            </a:pPr>
            <a:r>
              <a:rPr lang="en-US" sz="1800" b="1" i="1" dirty="0">
                <a:solidFill>
                  <a:schemeClr val="accent2"/>
                </a:solidFill>
              </a:rPr>
              <a:t>Information Systems Research</a:t>
            </a:r>
          </a:p>
          <a:p>
            <a:pPr>
              <a:buClr>
                <a:schemeClr val="tx2"/>
              </a:buClr>
            </a:pPr>
            <a:r>
              <a:rPr lang="en-US" sz="1800" i="1" dirty="0"/>
              <a:t>INFORMS Journal </a:t>
            </a:r>
            <a:br>
              <a:rPr lang="en-US" sz="1800" i="1" dirty="0"/>
            </a:br>
            <a:r>
              <a:rPr lang="en-US" sz="1800" i="1" dirty="0"/>
              <a:t>on Applied Analytics</a:t>
            </a:r>
          </a:p>
          <a:p>
            <a:pPr>
              <a:buClr>
                <a:schemeClr val="tx2"/>
              </a:buClr>
            </a:pPr>
            <a:r>
              <a:rPr lang="en-US" sz="1800" b="1" i="1" dirty="0">
                <a:solidFill>
                  <a:schemeClr val="accent2"/>
                </a:solidFill>
              </a:rPr>
              <a:t>INFORMS Journal </a:t>
            </a:r>
            <a:br>
              <a:rPr lang="en-US" sz="1800" b="1" i="1" dirty="0">
                <a:solidFill>
                  <a:schemeClr val="accent2"/>
                </a:solidFill>
              </a:rPr>
            </a:br>
            <a:r>
              <a:rPr lang="en-US" sz="1800" b="1" i="1" dirty="0">
                <a:solidFill>
                  <a:schemeClr val="accent2"/>
                </a:solidFill>
              </a:rPr>
              <a:t>on Computing</a:t>
            </a:r>
          </a:p>
          <a:p>
            <a:pPr>
              <a:buClr>
                <a:schemeClr val="tx2"/>
              </a:buClr>
            </a:pPr>
            <a:r>
              <a:rPr lang="en-US" sz="1800" i="1" dirty="0"/>
              <a:t>INFORMS Journal </a:t>
            </a:r>
            <a:br>
              <a:rPr lang="en-US" sz="1800" i="1" dirty="0"/>
            </a:br>
            <a:r>
              <a:rPr lang="en-US" sz="1800" i="1" dirty="0"/>
              <a:t>on Data Science</a:t>
            </a:r>
          </a:p>
          <a:p>
            <a:pPr>
              <a:buClr>
                <a:schemeClr val="tx2"/>
              </a:buClr>
            </a:pPr>
            <a:r>
              <a:rPr lang="en-US" sz="1800" i="1" dirty="0"/>
              <a:t>INFORMS Journal </a:t>
            </a:r>
            <a:br>
              <a:rPr lang="en-US" sz="1800" i="1" dirty="0"/>
            </a:br>
            <a:r>
              <a:rPr lang="en-US" sz="1800" i="1" dirty="0"/>
              <a:t>on Optimization</a:t>
            </a:r>
          </a:p>
          <a:p>
            <a:pPr>
              <a:buClr>
                <a:schemeClr val="tx2"/>
              </a:buClr>
            </a:pPr>
            <a:r>
              <a:rPr lang="en-US" sz="1800" i="1" dirty="0"/>
              <a:t>INFORMS Transactions </a:t>
            </a:r>
            <a:br>
              <a:rPr lang="en-US" sz="1800" i="1" dirty="0"/>
            </a:br>
            <a:r>
              <a:rPr lang="en-US" sz="1800" i="1" dirty="0"/>
              <a:t>on Education</a:t>
            </a:r>
          </a:p>
          <a:p>
            <a:pPr>
              <a:buClr>
                <a:schemeClr val="tx2"/>
              </a:buClr>
            </a:pPr>
            <a:r>
              <a:rPr lang="en-US" sz="1800" b="1" i="1" dirty="0">
                <a:solidFill>
                  <a:schemeClr val="accent2"/>
                </a:solidFill>
              </a:rPr>
              <a:t>Management Science</a:t>
            </a:r>
          </a:p>
          <a:p>
            <a:pPr>
              <a:buClr>
                <a:schemeClr val="tx2"/>
              </a:buClr>
            </a:pPr>
            <a:r>
              <a:rPr lang="en-US" sz="1800" i="1" dirty="0"/>
              <a:t>Manufacturing &amp; Service Operations Management </a:t>
            </a:r>
          </a:p>
          <a:p>
            <a:pPr>
              <a:buClr>
                <a:schemeClr val="tx2"/>
              </a:buClr>
            </a:pPr>
            <a:r>
              <a:rPr lang="en-US" sz="1800" b="1" i="1" dirty="0">
                <a:solidFill>
                  <a:schemeClr val="accent2"/>
                </a:solidFill>
              </a:rPr>
              <a:t>Marketing Science</a:t>
            </a:r>
          </a:p>
          <a:p>
            <a:pPr>
              <a:buClr>
                <a:schemeClr val="tx2"/>
              </a:buClr>
            </a:pPr>
            <a:r>
              <a:rPr lang="en-US" sz="1800" b="1" i="1" dirty="0">
                <a:solidFill>
                  <a:schemeClr val="accent2"/>
                </a:solidFill>
              </a:rPr>
              <a:t>Mathematics of Operations Research</a:t>
            </a:r>
          </a:p>
          <a:p>
            <a:pPr>
              <a:buClr>
                <a:schemeClr val="tx2"/>
              </a:buClr>
            </a:pPr>
            <a:r>
              <a:rPr lang="en-US" sz="1800" b="1" i="1" dirty="0">
                <a:solidFill>
                  <a:schemeClr val="accent2"/>
                </a:solidFill>
              </a:rPr>
              <a:t>Operations Research</a:t>
            </a:r>
          </a:p>
          <a:p>
            <a:pPr>
              <a:buClr>
                <a:schemeClr val="tx2"/>
              </a:buClr>
            </a:pPr>
            <a:r>
              <a:rPr lang="en-US" sz="1800" b="1" i="1" dirty="0">
                <a:solidFill>
                  <a:schemeClr val="accent2"/>
                </a:solidFill>
              </a:rPr>
              <a:t>Organization Science</a:t>
            </a:r>
          </a:p>
          <a:p>
            <a:pPr>
              <a:buClr>
                <a:schemeClr val="tx2"/>
              </a:buClr>
            </a:pPr>
            <a:r>
              <a:rPr lang="en-US" sz="1800" i="1" dirty="0"/>
              <a:t>Service Science</a:t>
            </a:r>
          </a:p>
          <a:p>
            <a:pPr>
              <a:buClr>
                <a:schemeClr val="tx2"/>
              </a:buClr>
            </a:pPr>
            <a:r>
              <a:rPr lang="en-US" sz="1800" i="1" dirty="0"/>
              <a:t>Stochastic Systems</a:t>
            </a:r>
          </a:p>
          <a:p>
            <a:pPr>
              <a:buClr>
                <a:schemeClr val="tx2"/>
              </a:buClr>
            </a:pPr>
            <a:r>
              <a:rPr lang="en-US" sz="1800" i="1" dirty="0"/>
              <a:t>Strategy Science</a:t>
            </a:r>
          </a:p>
          <a:p>
            <a:pPr>
              <a:buClr>
                <a:schemeClr val="tx2"/>
              </a:buClr>
            </a:pPr>
            <a:r>
              <a:rPr lang="en-US" sz="1800" b="1" i="1" dirty="0">
                <a:solidFill>
                  <a:schemeClr val="accent2"/>
                </a:solidFill>
              </a:rPr>
              <a:t>Transportation Science</a:t>
            </a:r>
          </a:p>
        </p:txBody>
      </p:sp>
      <p:pic>
        <p:nvPicPr>
          <p:cNvPr id="5122" name="Picture 2" descr="Current Issue | Management Science">
            <a:extLst>
              <a:ext uri="{FF2B5EF4-FFF2-40B4-BE49-F238E27FC236}">
                <a16:creationId xmlns:a16="http://schemas.microsoft.com/office/drawing/2014/main" id="{AEE454FA-30E9-44E1-1330-A06AC073C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5419" y="1463412"/>
            <a:ext cx="1882913" cy="251405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chemeClr val="accent3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Organization Science Journal - Organization Science">
            <a:extLst>
              <a:ext uri="{FF2B5EF4-FFF2-40B4-BE49-F238E27FC236}">
                <a16:creationId xmlns:a16="http://schemas.microsoft.com/office/drawing/2014/main" id="{7F05E0B4-3B69-4779-B6CD-3CC1BC685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5420" y="4110843"/>
            <a:ext cx="1882914" cy="251405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chemeClr val="accent3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Operations Research: Vol 7, No 1">
            <a:extLst>
              <a:ext uri="{FF2B5EF4-FFF2-40B4-BE49-F238E27FC236}">
                <a16:creationId xmlns:a16="http://schemas.microsoft.com/office/drawing/2014/main" id="{FEAF3EBB-EEBE-1BFD-9BA0-95D2DAEF3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8189" y="1461922"/>
            <a:ext cx="1882913" cy="251405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chemeClr val="accent3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Marketing Science cover image">
            <a:extLst>
              <a:ext uri="{FF2B5EF4-FFF2-40B4-BE49-F238E27FC236}">
                <a16:creationId xmlns:a16="http://schemas.microsoft.com/office/drawing/2014/main" id="{3E0744FC-E623-7386-4CED-CF2EFAAE5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8189" y="4110843"/>
            <a:ext cx="1882913" cy="251405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chemeClr val="accent3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96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014CC-D7E8-84CC-F7C2-CA80AC71E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EF126D-058F-18A4-08DD-E89DA4EAA23A}"/>
              </a:ext>
            </a:extLst>
          </p:cNvPr>
          <p:cNvSpPr/>
          <p:nvPr/>
        </p:nvSpPr>
        <p:spPr>
          <a:xfrm>
            <a:off x="6542106" y="312220"/>
            <a:ext cx="5334263" cy="62136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0CB9223-3F4C-49AC-5FD6-2905D360F1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"/>
          <a:stretch/>
        </p:blipFill>
        <p:spPr>
          <a:xfrm>
            <a:off x="6542106" y="312220"/>
            <a:ext cx="5334263" cy="621360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1BB64AF-BACF-52E2-AD9A-028B1198EC14}"/>
              </a:ext>
            </a:extLst>
          </p:cNvPr>
          <p:cNvSpPr txBox="1">
            <a:spLocks/>
          </p:cNvSpPr>
          <p:nvPr/>
        </p:nvSpPr>
        <p:spPr>
          <a:xfrm>
            <a:off x="838200" y="473336"/>
            <a:ext cx="80010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F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21F6224-5354-1DDA-B58D-B3771F494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MIS Quarterly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0358205E-E84A-2D7D-342A-A4405EC27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420" y="1402155"/>
            <a:ext cx="5662510" cy="4486242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400" dirty="0"/>
              <a:t>Management Information Systems Quarterly （MIS Quarterly） </a:t>
            </a:r>
            <a:r>
              <a:rPr lang="zh-CN" altLang="en-US" sz="2400" dirty="0"/>
              <a:t>是一本同行评审期刊，专注于管理信息系统和信息技术的研究
被视为信息系统领域的领先出版物
从 </a:t>
            </a:r>
            <a:r>
              <a:rPr lang="en-US" altLang="zh-CN" sz="2400" dirty="0"/>
              <a:t>1977 </a:t>
            </a:r>
            <a:r>
              <a:rPr lang="zh-CN" altLang="en-US" sz="2400" dirty="0"/>
              <a:t>年至今提供全文</a:t>
            </a:r>
            <a:endParaRPr lang="en-US" sz="2400" dirty="0"/>
          </a:p>
        </p:txBody>
      </p:sp>
      <p:pic>
        <p:nvPicPr>
          <p:cNvPr id="7" name="Picture 6" descr="A close-up of a red and white logo&#10;&#10;Description automatically generated">
            <a:extLst>
              <a:ext uri="{FF2B5EF4-FFF2-40B4-BE49-F238E27FC236}">
                <a16:creationId xmlns:a16="http://schemas.microsoft.com/office/drawing/2014/main" id="{E6FBBEDC-D8D1-75D3-01E0-C8E853C63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3519" y="898071"/>
            <a:ext cx="3911435" cy="506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6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1B4439-E740-A5DB-E7B5-0B668406319D}"/>
              </a:ext>
            </a:extLst>
          </p:cNvPr>
          <p:cNvSpPr/>
          <p:nvPr/>
        </p:nvSpPr>
        <p:spPr>
          <a:xfrm>
            <a:off x="0" y="1371600"/>
            <a:ext cx="12192000" cy="51065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C0B4FF-CE5B-62B9-401A-DF8D96D26BF8}"/>
              </a:ext>
            </a:extLst>
          </p:cNvPr>
          <p:cNvSpPr/>
          <p:nvPr/>
        </p:nvSpPr>
        <p:spPr>
          <a:xfrm>
            <a:off x="0" y="1144"/>
            <a:ext cx="12191998" cy="1370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924EA3E-04F0-4379-A535-C45CA95F5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119224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bg1"/>
                </a:solidFill>
              </a:rPr>
              <a:t>Business Source</a:t>
            </a:r>
            <a:r>
              <a:rPr lang="zh-CN" altLang="en-US" sz="2800" dirty="0">
                <a:solidFill>
                  <a:schemeClr val="bg1"/>
                </a:solidFill>
              </a:rPr>
              <a:t>为美国顶级综合商业杂志提供持续的全文</a:t>
            </a:r>
            <a:endParaRPr lang="en-US" sz="2800" i="1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E68DE0-E3E1-73FB-F3B6-E0B4AA7445BE}"/>
              </a:ext>
            </a:extLst>
          </p:cNvPr>
          <p:cNvGrpSpPr/>
          <p:nvPr/>
        </p:nvGrpSpPr>
        <p:grpSpPr>
          <a:xfrm>
            <a:off x="838579" y="1534655"/>
            <a:ext cx="10514843" cy="4206240"/>
            <a:chOff x="838957" y="1833068"/>
            <a:chExt cx="10514843" cy="4206240"/>
          </a:xfrm>
        </p:grpSpPr>
        <p:pic>
          <p:nvPicPr>
            <p:cNvPr id="8" name="Picture 14" descr="October 22, 2024">
              <a:extLst>
                <a:ext uri="{FF2B5EF4-FFF2-40B4-BE49-F238E27FC236}">
                  <a16:creationId xmlns:a16="http://schemas.microsoft.com/office/drawing/2014/main" id="{F8777959-34F7-F328-CC7E-B42599F4C3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957" y="1833068"/>
              <a:ext cx="3291843" cy="420624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3399EEC2-AE2E-39CE-2675-BBE0A45854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1960" y="1833068"/>
              <a:ext cx="3291840" cy="420624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642CC5D-F817-ADF8-39BE-1612BFB8D8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080" y="1833068"/>
              <a:ext cx="3291840" cy="420624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579FB76-EE0C-8173-AD24-089B52718AAB}"/>
              </a:ext>
            </a:extLst>
          </p:cNvPr>
          <p:cNvGrpSpPr/>
          <p:nvPr/>
        </p:nvGrpSpPr>
        <p:grpSpPr>
          <a:xfrm>
            <a:off x="111752" y="2447663"/>
            <a:ext cx="11968496" cy="3931920"/>
            <a:chOff x="461626" y="2574626"/>
            <a:chExt cx="11968496" cy="3931920"/>
          </a:xfrm>
        </p:grpSpPr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51E8061B-6837-3D6F-5D0C-2F1527536C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0904" y="2574626"/>
              <a:ext cx="2849218" cy="393192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D129F2C-D144-5F39-70E5-7033F09B8AA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26" y="2574626"/>
              <a:ext cx="2852928" cy="393192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338305C3-D693-5EA2-2E95-714D2F2E0E1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2622" y="2574626"/>
              <a:ext cx="2852928" cy="393192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E13377DC-2838-A847-150F-D9A58F3383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3618" y="2574626"/>
              <a:ext cx="2849218" cy="393192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142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B7CE4-7FC8-0DE9-2F73-7D7CD634E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5FBFF8-67B3-F528-2906-0551CE75D1E8}"/>
              </a:ext>
            </a:extLst>
          </p:cNvPr>
          <p:cNvSpPr/>
          <p:nvPr/>
        </p:nvSpPr>
        <p:spPr>
          <a:xfrm>
            <a:off x="-1" y="-1"/>
            <a:ext cx="12191999" cy="65528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EA28D0B-D5A0-65CA-9D81-3F3D35ABEB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7FB9217-AD6A-14C3-0246-3177DDC6CB67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DDFCF8-3D40-F732-6A9A-9CBE35A76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Business Source Premier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zh-CN" altLang="en-US" dirty="0">
                <a:solidFill>
                  <a:schemeClr val="bg1"/>
                </a:solidFill>
              </a:rPr>
              <a:t>非刊资源全文资源收录情况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9840CA8-4150-E311-503E-174AF0DB6A77}"/>
              </a:ext>
            </a:extLst>
          </p:cNvPr>
          <p:cNvGraphicFramePr>
            <a:graphicFrameLocks noGrp="1"/>
          </p:cNvGraphicFramePr>
          <p:nvPr/>
        </p:nvGraphicFramePr>
        <p:xfrm>
          <a:off x="2324100" y="1587798"/>
          <a:ext cx="7543800" cy="4660604"/>
        </p:xfrm>
        <a:graphic>
          <a:graphicData uri="http://schemas.openxmlformats.org/drawingml/2006/table">
            <a:tbl>
              <a:tblPr/>
              <a:tblGrid>
                <a:gridCol w="5326158">
                  <a:extLst>
                    <a:ext uri="{9D8B030D-6E8A-4147-A177-3AD203B41FA5}">
                      <a16:colId xmlns:a16="http://schemas.microsoft.com/office/drawing/2014/main" val="3112101440"/>
                    </a:ext>
                  </a:extLst>
                </a:gridCol>
                <a:gridCol w="2217642">
                  <a:extLst>
                    <a:ext uri="{9D8B030D-6E8A-4147-A177-3AD203B41FA5}">
                      <a16:colId xmlns:a16="http://schemas.microsoft.com/office/drawing/2014/main" val="3302859142"/>
                    </a:ext>
                  </a:extLst>
                </a:gridCol>
              </a:tblGrid>
              <a:tr h="691516">
                <a:tc>
                  <a:txBody>
                    <a:bodyPr/>
                    <a:lstStyle/>
                    <a:p>
                      <a:endParaRPr lang="en-US" i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US" sz="1800" b="0" i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212027"/>
                  </a:ext>
                </a:extLst>
              </a:tr>
              <a:tr h="496136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案例研究 </a:t>
                      </a:r>
                      <a:r>
                        <a:rPr lang="en-US" altLang="zh-CN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– </a:t>
                      </a:r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商业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8,063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332952"/>
                  </a:ext>
                </a:extLst>
              </a:tr>
              <a:tr h="496136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公司简介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2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17,572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163880"/>
                  </a:ext>
                </a:extLst>
              </a:tr>
              <a:tr h="496136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国家经济报告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379309"/>
                  </a:ext>
                </a:extLst>
              </a:tr>
              <a:tr h="496136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行业报告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2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7,510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513089"/>
                  </a:ext>
                </a:extLst>
              </a:tr>
              <a:tr h="496136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市场研究报告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561298"/>
                  </a:ext>
                </a:extLst>
              </a:tr>
              <a:tr h="4961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SWOT</a:t>
                      </a:r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分析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2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5,661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1009"/>
                  </a:ext>
                </a:extLst>
              </a:tr>
              <a:tr h="4961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Videos </a:t>
                      </a:r>
                      <a:r>
                        <a:rPr lang="en-US" sz="22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from the Associated Press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78,000+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466343"/>
                  </a:ext>
                </a:extLst>
              </a:tr>
              <a:tr h="496136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工作论文 </a:t>
                      </a:r>
                      <a:r>
                        <a:rPr lang="en-US" altLang="zh-CN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– </a:t>
                      </a:r>
                      <a:r>
                        <a:rPr lang="zh-CN" altLang="en-US" sz="2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商业</a:t>
                      </a:r>
                      <a:endParaRPr lang="en-US" sz="2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92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748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26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95AA28-18EF-D2F3-4465-FF6A397B6BD6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973CA3-95FB-9DF9-2402-92026CFAB505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访问途径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1F77F-0140-E63F-8C25-C4131777404A}"/>
              </a:ext>
            </a:extLst>
          </p:cNvPr>
          <p:cNvSpPr txBox="1"/>
          <p:nvPr/>
        </p:nvSpPr>
        <p:spPr>
          <a:xfrm>
            <a:off x="603094" y="1142566"/>
            <a:ext cx="380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New UI Improved over Classic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HTML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and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 PDF Full Text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2F64287-CD21-9542-F3DF-0D33B4D1E4CB}"/>
              </a:ext>
            </a:extLst>
          </p:cNvPr>
          <p:cNvSpPr txBox="1">
            <a:spLocks/>
          </p:cNvSpPr>
          <p:nvPr/>
        </p:nvSpPr>
        <p:spPr>
          <a:xfrm>
            <a:off x="790661" y="1327597"/>
            <a:ext cx="10462886" cy="814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b="1" dirty="0">
                <a:latin typeface="新宋体" panose="02010609030101010101" pitchFamily="49" charset="-122"/>
                <a:ea typeface="新宋体" panose="02010609030101010101" pitchFamily="49" charset="-122"/>
              </a:rPr>
              <a:t>新版</a:t>
            </a:r>
            <a:r>
              <a:rPr lang="en-US" altLang="zh-CN" b="1" dirty="0">
                <a:latin typeface="新宋体" panose="02010609030101010101" pitchFamily="49" charset="-122"/>
                <a:ea typeface="新宋体" panose="02010609030101010101" pitchFamily="49" charset="-122"/>
              </a:rPr>
              <a:t>EBSCOhost</a:t>
            </a:r>
            <a:r>
              <a:rPr lang="zh-CN" altLang="en-US" b="1" dirty="0">
                <a:latin typeface="新宋体" panose="02010609030101010101" pitchFamily="49" charset="-122"/>
                <a:ea typeface="新宋体" panose="02010609030101010101" pitchFamily="49" charset="-122"/>
              </a:rPr>
              <a:t>用户界面具有许多改进，包括个性化控制面板、新式结果列表、增强的显示、更多的引用和共享选项，以及增强的详细记录和用户体验。</a:t>
            </a:r>
            <a:endParaRPr lang="en-US" altLang="zh-CN" b="1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FA22EF7-0E2B-E0B5-2F5E-24344C112094}"/>
              </a:ext>
            </a:extLst>
          </p:cNvPr>
          <p:cNvGrpSpPr/>
          <p:nvPr/>
        </p:nvGrpSpPr>
        <p:grpSpPr>
          <a:xfrm>
            <a:off x="6409113" y="2595749"/>
            <a:ext cx="4089812" cy="3539044"/>
            <a:chOff x="6604002" y="1651820"/>
            <a:chExt cx="3886610" cy="4208206"/>
          </a:xfrm>
        </p:grpSpPr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900DC7CC-0CD5-802D-B625-83686E16CD0A}"/>
                </a:ext>
              </a:extLst>
            </p:cNvPr>
            <p:cNvSpPr txBox="1"/>
            <p:nvPr/>
          </p:nvSpPr>
          <p:spPr>
            <a:xfrm>
              <a:off x="7037697" y="2017342"/>
              <a:ext cx="3019218" cy="267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新宋体" panose="02010609030101010101" pitchFamily="49" charset="-122"/>
                  <a:ea typeface="新宋体" panose="02010609030101010101" pitchFamily="49" charset="-122"/>
                  <a:cs typeface="Noto Sans" panose="020B0502040504020204" pitchFamily="34" charset="0"/>
                </a:rPr>
                <a:t>图书馆主页查找链接</a:t>
              </a:r>
              <a:endParaRPr lang="en-US" altLang="zh-CN" sz="2000" b="1" dirty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chemeClr val="tx2"/>
                  </a:solidFill>
                  <a:latin typeface="新宋体" panose="02010609030101010101" pitchFamily="49" charset="-122"/>
                  <a:ea typeface="新宋体" panose="02010609030101010101" pitchFamily="49" charset="-122"/>
                  <a:cs typeface="Noto Sans" panose="020B0502040504020204" pitchFamily="34" charset="0"/>
                </a:rPr>
                <a:t>图书馆主页中点击“电子资源数据库”，找到</a:t>
              </a:r>
              <a:r>
                <a:rPr lang="en-US" altLang="zh-CN" sz="2000" dirty="0">
                  <a:solidFill>
                    <a:schemeClr val="tx2"/>
                  </a:solidFill>
                  <a:latin typeface="新宋体" panose="02010609030101010101" pitchFamily="49" charset="-122"/>
                  <a:ea typeface="新宋体" panose="02010609030101010101" pitchFamily="49" charset="-122"/>
                  <a:cs typeface="Noto Sans" panose="020B0502040504020204" pitchFamily="34" charset="0"/>
                </a:rPr>
                <a:t>EBSCO</a:t>
              </a:r>
              <a:r>
                <a:rPr lang="zh-CN" altLang="en-US" sz="2000" dirty="0">
                  <a:solidFill>
                    <a:schemeClr val="tx2"/>
                  </a:solidFill>
                  <a:latin typeface="新宋体" panose="02010609030101010101" pitchFamily="49" charset="-122"/>
                  <a:ea typeface="新宋体" panose="02010609030101010101" pitchFamily="49" charset="-122"/>
                  <a:cs typeface="Noto Sans" panose="020B0502040504020204" pitchFamily="34" charset="0"/>
                </a:rPr>
                <a:t>，点击链接即可进入选择数据页面，或者直接进入检索页面</a:t>
              </a:r>
              <a:endParaRPr lang="en-AU" sz="2000" u="sng" dirty="0">
                <a:solidFill>
                  <a:schemeClr val="tx2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endParaRPr>
            </a:p>
          </p:txBody>
        </p:sp>
        <p:sp>
          <p:nvSpPr>
            <p:cNvPr id="9" name="Flowchart: Off-page Connector 5">
              <a:extLst>
                <a:ext uri="{FF2B5EF4-FFF2-40B4-BE49-F238E27FC236}">
                  <a16:creationId xmlns:a16="http://schemas.microsoft.com/office/drawing/2014/main" id="{270B3AA9-0A8D-9521-345F-6F719E6DBFF2}"/>
                </a:ext>
              </a:extLst>
            </p:cNvPr>
            <p:cNvSpPr/>
            <p:nvPr/>
          </p:nvSpPr>
          <p:spPr>
            <a:xfrm>
              <a:off x="6604002" y="1651820"/>
              <a:ext cx="3886610" cy="420820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8000"/>
                <a:gd name="connsiteX1" fmla="*/ 10000 w 10000"/>
                <a:gd name="connsiteY1" fmla="*/ 0 h 8000"/>
                <a:gd name="connsiteX2" fmla="*/ 10000 w 10000"/>
                <a:gd name="connsiteY2" fmla="*/ 8000 h 8000"/>
                <a:gd name="connsiteX3" fmla="*/ 5033 w 10000"/>
                <a:gd name="connsiteY3" fmla="*/ 5649 h 8000"/>
                <a:gd name="connsiteX4" fmla="*/ 0 w 10000"/>
                <a:gd name="connsiteY4" fmla="*/ 8000 h 8000"/>
                <a:gd name="connsiteX5" fmla="*/ 0 w 10000"/>
                <a:gd name="connsiteY5" fmla="*/ 0 h 8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5164 w 10000"/>
                <a:gd name="connsiteY3" fmla="*/ 8117 h 10000"/>
                <a:gd name="connsiteX4" fmla="*/ 0 w 10000"/>
                <a:gd name="connsiteY4" fmla="*/ 10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4903 w 10000"/>
                <a:gd name="connsiteY3" fmla="*/ 8117 h 10000"/>
                <a:gd name="connsiteX4" fmla="*/ 0 w 10000"/>
                <a:gd name="connsiteY4" fmla="*/ 10000 h 10000"/>
                <a:gd name="connsiteX5" fmla="*/ 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4903" y="8117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>
              <a:solidFill>
                <a:schemeClr val="accent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0" rtlCol="0" anchor="t" anchorCtr="0"/>
            <a:lstStyle/>
            <a:p>
              <a:pPr algn="ctr"/>
              <a:endParaRPr lang="en-AU" sz="2000" u="sng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Noto Sans" panose="020B0502040504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A7E7A35-3ADB-D07F-8875-51F6D96182AF}"/>
              </a:ext>
            </a:extLst>
          </p:cNvPr>
          <p:cNvGrpSpPr/>
          <p:nvPr/>
        </p:nvGrpSpPr>
        <p:grpSpPr>
          <a:xfrm>
            <a:off x="845288" y="2595749"/>
            <a:ext cx="3886610" cy="3539044"/>
            <a:chOff x="1622695" y="1651820"/>
            <a:chExt cx="4044000" cy="4208206"/>
          </a:xfrm>
        </p:grpSpPr>
        <p:sp>
          <p:nvSpPr>
            <p:cNvPr id="12" name="Flowchart: Off-page Connector 5">
              <a:extLst>
                <a:ext uri="{FF2B5EF4-FFF2-40B4-BE49-F238E27FC236}">
                  <a16:creationId xmlns:a16="http://schemas.microsoft.com/office/drawing/2014/main" id="{01D4092B-EB69-8CF9-1372-92D5D71DFB51}"/>
                </a:ext>
              </a:extLst>
            </p:cNvPr>
            <p:cNvSpPr/>
            <p:nvPr/>
          </p:nvSpPr>
          <p:spPr>
            <a:xfrm>
              <a:off x="1701390" y="1651820"/>
              <a:ext cx="3886610" cy="420820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8000"/>
                <a:gd name="connsiteX1" fmla="*/ 10000 w 10000"/>
                <a:gd name="connsiteY1" fmla="*/ 0 h 8000"/>
                <a:gd name="connsiteX2" fmla="*/ 10000 w 10000"/>
                <a:gd name="connsiteY2" fmla="*/ 8000 h 8000"/>
                <a:gd name="connsiteX3" fmla="*/ 5033 w 10000"/>
                <a:gd name="connsiteY3" fmla="*/ 5649 h 8000"/>
                <a:gd name="connsiteX4" fmla="*/ 0 w 10000"/>
                <a:gd name="connsiteY4" fmla="*/ 8000 h 8000"/>
                <a:gd name="connsiteX5" fmla="*/ 0 w 10000"/>
                <a:gd name="connsiteY5" fmla="*/ 0 h 8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5164 w 10000"/>
                <a:gd name="connsiteY3" fmla="*/ 8117 h 10000"/>
                <a:gd name="connsiteX4" fmla="*/ 0 w 10000"/>
                <a:gd name="connsiteY4" fmla="*/ 10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4903 w 10000"/>
                <a:gd name="connsiteY3" fmla="*/ 8117 h 10000"/>
                <a:gd name="connsiteX4" fmla="*/ 0 w 10000"/>
                <a:gd name="connsiteY4" fmla="*/ 10000 h 10000"/>
                <a:gd name="connsiteX5" fmla="*/ 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4903" y="8117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0" rtlCol="0" anchor="t" anchorCtr="0"/>
            <a:lstStyle/>
            <a:p>
              <a:pPr algn="ctr"/>
              <a:endParaRPr lang="en-AU" sz="2000" u="sng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Noto Sans" panose="020B0502040504020204" pitchFamily="34" charset="0"/>
              </a:endParaRP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D1153B13-548D-479B-2D90-33034F7FD883}"/>
                </a:ext>
              </a:extLst>
            </p:cNvPr>
            <p:cNvSpPr txBox="1"/>
            <p:nvPr/>
          </p:nvSpPr>
          <p:spPr>
            <a:xfrm>
              <a:off x="1622695" y="2465871"/>
              <a:ext cx="4044000" cy="19396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Noto Sans" panose="020B0502040504020204" pitchFamily="34" charset="0"/>
                </a:rPr>
                <a:t>校园网</a:t>
              </a:r>
              <a:r>
                <a:rPr lang="en-US" sz="2000" b="1" dirty="0">
                  <a:solidFill>
                    <a:schemeClr val="tx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Noto Sans" panose="020B0502040504020204" pitchFamily="34" charset="0"/>
                </a:rPr>
                <a:t>IP</a:t>
              </a:r>
              <a:r>
                <a:rPr lang="zh-CN" altLang="en-US" sz="2000" b="1" dirty="0">
                  <a:solidFill>
                    <a:schemeClr val="tx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Noto Sans" panose="020B0502040504020204" pitchFamily="34" charset="0"/>
                </a:rPr>
                <a:t>识别</a:t>
              </a:r>
              <a:endParaRPr lang="en-US" altLang="zh-CN" sz="2000" b="1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Noto Sans" panose="020B0502040504020204" pitchFamily="34" charset="0"/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Noto Sans" panose="020B0502040504020204" pitchFamily="34" charset="0"/>
              </a:endParaRPr>
            </a:p>
            <a:p>
              <a:pPr algn="ctr"/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hlinkClick r:id="rId3"/>
                </a:rPr>
                <a:t>https://research.ebsco.com/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  <a:p>
              <a:pPr algn="ctr"/>
              <a:r>
                <a:rPr lang="en-US" sz="2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hlinkClick r:id="rId4"/>
                </a:rPr>
                <a:t>https://search.ebscohost.com</a:t>
              </a:r>
              <a:endParaRPr lang="en-US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  <a:p>
              <a:pPr algn="ctr"/>
              <a:endParaRPr lang="en-US" sz="2000" dirty="0">
                <a:solidFill>
                  <a:schemeClr val="tx2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Noto Sans" panose="020B050204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791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958A2-A010-ABD0-E0EC-0811ECC3D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EE61F7-033A-160F-7DAE-BDD9C917DE30}"/>
              </a:ext>
            </a:extLst>
          </p:cNvPr>
          <p:cNvSpPr txBox="1"/>
          <p:nvPr/>
        </p:nvSpPr>
        <p:spPr>
          <a:xfrm>
            <a:off x="800100" y="228600"/>
            <a:ext cx="10591800" cy="5942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检索举例：人工智能在金融机构风险管理中的作用</a:t>
            </a: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The Role of Artificial Intelligence in Risk Management for Financial Institutions</a:t>
            </a:r>
            <a:br>
              <a:rPr kumimoji="0" lang="en-US" altLang="zh-CN" sz="3200" b="1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zh-CN" sz="3200" b="1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Search Terms</a:t>
            </a: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("Artificial Intelligence" OR "AI" OR "Machine Learning" OR "Deep Learning" OR "Neural Network*" OR "Predictive Analytics") 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AND  ("Risk Management" OR "Financial Risk" OR "Operational Risk" OR "Credit Risk" OR "Market Risk" OR "Liquidity Risk") 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AND  ("Financial Institution*" OR "Bank*" OR "Insurance </a:t>
            </a:r>
            <a:r>
              <a:rPr kumimoji="0" lang="en-US" altLang="zh-CN" sz="32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Compan</a:t>
            </a: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*" OR "Investment Firm*" OR "Hedge Fund*" OR "Fintech") 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AND  ("Model*" OR "Framework" OR "Algorithm*" OR "Decision Support System" OR "Compliance") 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ingFang SC"/>
                <a:ea typeface="+mn-ea"/>
                <a:cs typeface="+mn-cs"/>
              </a:rPr>
              <a:t>NOT  ("healthcare" OR "manufacturing" OR "energy sector" OR "non-financial")</a:t>
            </a:r>
            <a:endParaRPr kumimoji="0" lang="zh-CN" alt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ingFang S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87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22205-54C1-2A55-D436-E2FCD6AB7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143B9ED-709A-9B6D-E662-E5C98FEE6951}"/>
              </a:ext>
            </a:extLst>
          </p:cNvPr>
          <p:cNvGrpSpPr/>
          <p:nvPr/>
        </p:nvGrpSpPr>
        <p:grpSpPr>
          <a:xfrm>
            <a:off x="0" y="1562688"/>
            <a:ext cx="7762291" cy="3771927"/>
            <a:chOff x="0" y="1562688"/>
            <a:chExt cx="7762291" cy="3771927"/>
          </a:xfrm>
        </p:grpSpPr>
        <p:pic>
          <p:nvPicPr>
            <p:cNvPr id="12" name="Picture 1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B02B506C-4658-20AC-6DF1-003856343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562688"/>
              <a:ext cx="7762291" cy="377192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214BE27-FC21-DAE0-B5DB-1BFB00B13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9974" y="3074407"/>
              <a:ext cx="1623034" cy="1475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5AED04F-1214-A26B-0633-9378F2056F5C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0FB002-C685-FEF9-F926-77ADFACD1961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选择数据库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62B37F-8C72-25C8-5764-8590ED4D3F50}"/>
              </a:ext>
            </a:extLst>
          </p:cNvPr>
          <p:cNvSpPr txBox="1"/>
          <p:nvPr/>
        </p:nvSpPr>
        <p:spPr>
          <a:xfrm>
            <a:off x="603094" y="1142566"/>
            <a:ext cx="380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New UI Improved over Classic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HTML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and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 PDF Full Text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D6C4BD-5B07-37DB-4273-DA801BE887A0}"/>
              </a:ext>
            </a:extLst>
          </p:cNvPr>
          <p:cNvSpPr txBox="1">
            <a:spLocks/>
          </p:cNvSpPr>
          <p:nvPr/>
        </p:nvSpPr>
        <p:spPr>
          <a:xfrm>
            <a:off x="8153702" y="2575490"/>
            <a:ext cx="3744299" cy="1707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左上角可确认您的机构名称</a:t>
            </a:r>
            <a:endParaRPr lang="en-US" altLang="zh-CN" sz="20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点击检索框上方的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所有数据库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，查看您机构所有可用数据库列表。</a:t>
            </a:r>
            <a:endParaRPr lang="en-US" altLang="zh-CN" sz="20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448845-DE92-21E3-D5FD-35F3B083E0C2}"/>
              </a:ext>
            </a:extLst>
          </p:cNvPr>
          <p:cNvSpPr/>
          <p:nvPr/>
        </p:nvSpPr>
        <p:spPr>
          <a:xfrm>
            <a:off x="1810340" y="2983755"/>
            <a:ext cx="1705114" cy="302662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AAA3B56D-00FF-F543-D930-E8DA3E5B6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708" y="1841808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EA279C2D-720B-6558-7D3C-A1F8448C45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63008" y="2963157"/>
            <a:ext cx="343857" cy="343857"/>
          </a:xfrm>
          <a:prstGeom prst="rect">
            <a:avLst/>
          </a:prstGeom>
        </p:spPr>
      </p:pic>
      <p:pic>
        <p:nvPicPr>
          <p:cNvPr id="21" name="图形 20" descr="徽章 1 纯色填充">
            <a:extLst>
              <a:ext uri="{FF2B5EF4-FFF2-40B4-BE49-F238E27FC236}">
                <a16:creationId xmlns:a16="http://schemas.microsoft.com/office/drawing/2014/main" id="{99FC3A54-C489-55D2-3229-F1740CBE6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09845" y="2619300"/>
            <a:ext cx="343857" cy="343857"/>
          </a:xfrm>
          <a:prstGeom prst="rect">
            <a:avLst/>
          </a:prstGeom>
        </p:spPr>
      </p:pic>
      <p:pic>
        <p:nvPicPr>
          <p:cNvPr id="22" name="图形 21" descr="徽章 纯色填充">
            <a:extLst>
              <a:ext uri="{FF2B5EF4-FFF2-40B4-BE49-F238E27FC236}">
                <a16:creationId xmlns:a16="http://schemas.microsoft.com/office/drawing/2014/main" id="{05553221-54E0-211A-F9E8-03BC89E83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08002" y="3072505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AEB85-F555-D041-A82A-ABF4CA7A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84352EB-D216-D4F8-B3B0-F36BCDEDA06F}"/>
              </a:ext>
            </a:extLst>
          </p:cNvPr>
          <p:cNvGrpSpPr/>
          <p:nvPr/>
        </p:nvGrpSpPr>
        <p:grpSpPr>
          <a:xfrm>
            <a:off x="493143" y="1488336"/>
            <a:ext cx="6861447" cy="4687044"/>
            <a:chOff x="493143" y="1488336"/>
            <a:chExt cx="6861447" cy="468704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116C504-A998-9173-66A6-437140F68276}"/>
                </a:ext>
              </a:extLst>
            </p:cNvPr>
            <p:cNvGrpSpPr/>
            <p:nvPr/>
          </p:nvGrpSpPr>
          <p:grpSpPr>
            <a:xfrm>
              <a:off x="493143" y="1488336"/>
              <a:ext cx="6861447" cy="4687044"/>
              <a:chOff x="493143" y="1488336"/>
              <a:chExt cx="6861447" cy="4687044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6FDABC5D-7BDA-7CB4-40A5-43E3FB19A4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3143" y="1488336"/>
                <a:ext cx="6861447" cy="468704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E162D6A-FFB7-7C34-7446-1581D6E240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4014" y="2391921"/>
                <a:ext cx="1950025" cy="235348"/>
              </a:xfrm>
              <a:prstGeom prst="rect">
                <a:avLst/>
              </a:prstGeom>
            </p:spPr>
          </p:pic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2E95CEB-FA74-2B99-DB23-5EFCE59ED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43504" y="2435821"/>
              <a:ext cx="2105933" cy="1914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4199217-FDB6-0002-552E-501B80A2C997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DF15D5-4DB2-717A-4609-C4009D0793ED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基本检索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4E65165-AE3E-CF0A-D8AC-4E52FA66EEAD}"/>
              </a:ext>
            </a:extLst>
          </p:cNvPr>
          <p:cNvSpPr txBox="1">
            <a:spLocks/>
          </p:cNvSpPr>
          <p:nvPr/>
        </p:nvSpPr>
        <p:spPr>
          <a:xfrm>
            <a:off x="8065612" y="2964720"/>
            <a:ext cx="3732576" cy="14964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您可以在检索框中输入检索词。当您键入时，自动匹配功能会显示热门检索词，您可以点击这些检索词以在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EBSCOhost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中执行搜索。</a:t>
            </a:r>
            <a:endParaRPr lang="en-US" altLang="zh-CN" sz="20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CED6FA58-A7FB-5EA9-9FC5-04B08A366500}"/>
              </a:ext>
            </a:extLst>
          </p:cNvPr>
          <p:cNvSpPr/>
          <p:nvPr/>
        </p:nvSpPr>
        <p:spPr>
          <a:xfrm>
            <a:off x="2112979" y="2658799"/>
            <a:ext cx="1599917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2F8E36D7-0AD4-6869-EF68-815EC7A386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17250" y="2660149"/>
            <a:ext cx="343857" cy="343857"/>
          </a:xfrm>
          <a:prstGeom prst="rect">
            <a:avLst/>
          </a:prstGeom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E04F92EF-B741-5203-398F-F3095D6FD6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21755" y="3004006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3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76ECC-6B2D-42F8-6353-66CB7B9BE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058ED94-6292-0E35-69D6-9B58037A2B1D}"/>
              </a:ext>
            </a:extLst>
          </p:cNvPr>
          <p:cNvGrpSpPr/>
          <p:nvPr/>
        </p:nvGrpSpPr>
        <p:grpSpPr>
          <a:xfrm>
            <a:off x="428879" y="1470906"/>
            <a:ext cx="6708962" cy="4374557"/>
            <a:chOff x="428879" y="1470906"/>
            <a:chExt cx="6708962" cy="437455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4301E6E-C5B4-5DB9-4B47-92B951FCA812}"/>
                </a:ext>
              </a:extLst>
            </p:cNvPr>
            <p:cNvGrpSpPr/>
            <p:nvPr/>
          </p:nvGrpSpPr>
          <p:grpSpPr>
            <a:xfrm>
              <a:off x="428879" y="1470906"/>
              <a:ext cx="6708962" cy="4374557"/>
              <a:chOff x="428879" y="1470906"/>
              <a:chExt cx="6708962" cy="4374557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22EEA611-8321-243E-E212-494D99463D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8879" y="1470906"/>
                <a:ext cx="6708962" cy="437455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236FC010-8EE5-218E-2903-7E35D2952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25655" y="3192409"/>
                <a:ext cx="1657350" cy="200025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27B6D8C-E259-0EC6-C024-12C772406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25655" y="3218647"/>
              <a:ext cx="1623034" cy="1475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A0C9E30-DFB6-2685-2369-08F2373AE388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23D2E4-647C-79FD-503D-F89DCA040FAF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基本检索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81161A-129B-8D7F-03A5-CCB1722B56C9}"/>
              </a:ext>
            </a:extLst>
          </p:cNvPr>
          <p:cNvSpPr txBox="1">
            <a:spLocks/>
          </p:cNvSpPr>
          <p:nvPr/>
        </p:nvSpPr>
        <p:spPr>
          <a:xfrm>
            <a:off x="7949626" y="2486557"/>
            <a:ext cx="3813495" cy="18848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您可以使用检索框下方的快捷筛选器，并单击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放大镜图标</a:t>
            </a:r>
            <a:r>
              <a:rPr lang="zh-CN" altLang="en-US" sz="2000" dirty="0">
                <a:latin typeface="新宋体" panose="02010609030101010101" pitchFamily="49" charset="-122"/>
              </a:rPr>
              <a:t>以运行检索。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如果您希望使用带有引导式检索框的高级检索模式，请点击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高级检索</a:t>
            </a:r>
            <a:r>
              <a:rPr lang="zh-CN" altLang="en-US" sz="2000" dirty="0">
                <a:latin typeface="新宋体" panose="02010609030101010101" pitchFamily="49" charset="-122"/>
              </a:rPr>
              <a:t>链接。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3FB08E5D-526C-E478-FC4A-00B5FBC63598}"/>
              </a:ext>
            </a:extLst>
          </p:cNvPr>
          <p:cNvSpPr/>
          <p:nvPr/>
        </p:nvSpPr>
        <p:spPr>
          <a:xfrm>
            <a:off x="1991597" y="3762796"/>
            <a:ext cx="2297181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D1CDFEFD-320A-1A25-E24E-B39D2869FD3D}"/>
              </a:ext>
            </a:extLst>
          </p:cNvPr>
          <p:cNvSpPr/>
          <p:nvPr/>
        </p:nvSpPr>
        <p:spPr>
          <a:xfrm>
            <a:off x="6220467" y="3155452"/>
            <a:ext cx="421175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3B4DAB25-EF27-2CD4-AD30-C6EBC4AE6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50813" y="3724860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933DDE46-CAC3-1308-3628-2496EE8CA6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0467" y="2725555"/>
            <a:ext cx="343857" cy="343857"/>
          </a:xfrm>
          <a:prstGeom prst="rect">
            <a:avLst/>
          </a:prstGeom>
        </p:spPr>
      </p:pic>
      <p:pic>
        <p:nvPicPr>
          <p:cNvPr id="12" name="图形 11" descr="徽章 1 纯色填充">
            <a:extLst>
              <a:ext uri="{FF2B5EF4-FFF2-40B4-BE49-F238E27FC236}">
                <a16:creationId xmlns:a16="http://schemas.microsoft.com/office/drawing/2014/main" id="{81C6B706-3A55-F060-6B6C-FAB0C14BAD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05769" y="2523137"/>
            <a:ext cx="343857" cy="343857"/>
          </a:xfrm>
          <a:prstGeom prst="rect">
            <a:avLst/>
          </a:prstGeom>
        </p:spPr>
      </p:pic>
      <p:pic>
        <p:nvPicPr>
          <p:cNvPr id="13" name="图形 12" descr="徽章 纯色填充">
            <a:extLst>
              <a:ext uri="{FF2B5EF4-FFF2-40B4-BE49-F238E27FC236}">
                <a16:creationId xmlns:a16="http://schemas.microsoft.com/office/drawing/2014/main" id="{22409B03-87C4-E60D-654D-0EE772AEE0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05769" y="3658184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4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28827-2EAE-6A14-7A2D-C2A15ECE0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3E722F26-3C82-9320-97E1-70299651A3D9}"/>
              </a:ext>
            </a:extLst>
          </p:cNvPr>
          <p:cNvGrpSpPr/>
          <p:nvPr/>
        </p:nvGrpSpPr>
        <p:grpSpPr>
          <a:xfrm>
            <a:off x="546011" y="1662724"/>
            <a:ext cx="6856598" cy="4341567"/>
            <a:chOff x="546011" y="1662724"/>
            <a:chExt cx="6856598" cy="4341567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7DABD3B-86E4-59A7-19AE-FCB666FF2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6011" y="1662724"/>
              <a:ext cx="6856598" cy="43415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380264B-051E-F9C0-67BF-7993DF07B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2684" y="2586232"/>
              <a:ext cx="1623034" cy="1475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4BF260-9BC0-0D16-DC99-EB376CF0A6B1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5763FF-2376-6F19-B88A-5D5E5155A90F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高级检索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88662B-A469-8C72-5EE3-C63EC4E68BC8}"/>
              </a:ext>
            </a:extLst>
          </p:cNvPr>
          <p:cNvSpPr txBox="1">
            <a:spLocks/>
          </p:cNvSpPr>
          <p:nvPr/>
        </p:nvSpPr>
        <p:spPr>
          <a:xfrm>
            <a:off x="8170067" y="2055980"/>
            <a:ext cx="3692438" cy="3555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您可以使用布尔逻辑运算符（</a:t>
            </a:r>
            <a:r>
              <a:rPr lang="en-US" altLang="zh-CN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AND\OR\NOT</a:t>
            </a:r>
            <a:r>
              <a:rPr lang="zh-CN" altLang="en-US" sz="2000" dirty="0">
                <a:latin typeface="新宋体" panose="02010609030101010101" pitchFamily="49" charset="-122"/>
              </a:rPr>
              <a:t>）和选择不同字段（例如主题词、作者和标题）来引导检索。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如果您的检索需要三个以上的检索框，则可以单击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添加字段</a:t>
            </a:r>
            <a:r>
              <a:rPr lang="zh-CN" altLang="en-US" sz="2000" dirty="0">
                <a:latin typeface="新宋体" panose="02010609030101010101" pitchFamily="49" charset="-122"/>
              </a:rPr>
              <a:t>以添加更多检索框。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您还可以使用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过滤器</a:t>
            </a:r>
            <a:r>
              <a:rPr lang="zh-CN" altLang="en-US" sz="2000" dirty="0">
                <a:latin typeface="新宋体" panose="02010609030101010101" pitchFamily="49" charset="-122"/>
              </a:rPr>
              <a:t>区域的限制条件，然后点击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搜索</a:t>
            </a:r>
            <a:r>
              <a:rPr lang="zh-CN" altLang="en-US" sz="2000" dirty="0">
                <a:latin typeface="新宋体" panose="02010609030101010101" pitchFamily="49" charset="-122"/>
              </a:rPr>
              <a:t>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7A7A18C-188C-4A53-1BFF-DF5B9ED7C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963" y="1446659"/>
            <a:ext cx="1563004" cy="1325427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7A586C2-36E4-03AC-4DA5-3C45582B4D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286" y="2820506"/>
            <a:ext cx="652244" cy="668152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F8A3501-6F50-4FD6-900C-14926BE470EB}"/>
              </a:ext>
            </a:extLst>
          </p:cNvPr>
          <p:cNvSpPr/>
          <p:nvPr/>
        </p:nvSpPr>
        <p:spPr>
          <a:xfrm>
            <a:off x="2105740" y="4678773"/>
            <a:ext cx="1268640" cy="1325518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6" name="图形 5" descr="徽章 1 纯色填充">
            <a:extLst>
              <a:ext uri="{FF2B5EF4-FFF2-40B4-BE49-F238E27FC236}">
                <a16:creationId xmlns:a16="http://schemas.microsoft.com/office/drawing/2014/main" id="{D8C5712F-6755-7880-7C7A-05E8E8CB70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1588" y="2109372"/>
            <a:ext cx="343857" cy="343857"/>
          </a:xfrm>
          <a:prstGeom prst="rect">
            <a:avLst/>
          </a:prstGeom>
        </p:spPr>
      </p:pic>
      <p:pic>
        <p:nvPicPr>
          <p:cNvPr id="8" name="图形 7" descr="徽章 纯色填充">
            <a:extLst>
              <a:ext uri="{FF2B5EF4-FFF2-40B4-BE49-F238E27FC236}">
                <a16:creationId xmlns:a16="http://schemas.microsoft.com/office/drawing/2014/main" id="{00A2B477-2047-A7E7-B73A-3323CB5DAB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6330" y="3981038"/>
            <a:ext cx="343857" cy="343857"/>
          </a:xfrm>
          <a:prstGeom prst="rect">
            <a:avLst/>
          </a:prstGeom>
        </p:spPr>
      </p:pic>
      <p:pic>
        <p:nvPicPr>
          <p:cNvPr id="11" name="图形 10" descr="徽章 3 纯色填充">
            <a:extLst>
              <a:ext uri="{FF2B5EF4-FFF2-40B4-BE49-F238E27FC236}">
                <a16:creationId xmlns:a16="http://schemas.microsoft.com/office/drawing/2014/main" id="{88B08CAE-5965-592D-AE5C-C5FD4C4F66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1587" y="4688815"/>
            <a:ext cx="343857" cy="343857"/>
          </a:xfrm>
          <a:prstGeom prst="rect">
            <a:avLst/>
          </a:prstGeom>
        </p:spPr>
      </p:pic>
      <p:pic>
        <p:nvPicPr>
          <p:cNvPr id="12" name="图形 11" descr="徽章 1 纯色填充">
            <a:extLst>
              <a:ext uri="{FF2B5EF4-FFF2-40B4-BE49-F238E27FC236}">
                <a16:creationId xmlns:a16="http://schemas.microsoft.com/office/drawing/2014/main" id="{FF4975FD-C4F7-BF88-20AD-D54072EF10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4076" y="2407810"/>
            <a:ext cx="343857" cy="343857"/>
          </a:xfrm>
          <a:prstGeom prst="rect">
            <a:avLst/>
          </a:prstGeom>
        </p:spPr>
      </p:pic>
      <p:pic>
        <p:nvPicPr>
          <p:cNvPr id="14" name="图形 13" descr="徽章 纯色填充">
            <a:extLst>
              <a:ext uri="{FF2B5EF4-FFF2-40B4-BE49-F238E27FC236}">
                <a16:creationId xmlns:a16="http://schemas.microsoft.com/office/drawing/2014/main" id="{D5C9E9C3-3573-AFBE-E859-A8A5E8BB0F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21587" y="3534411"/>
            <a:ext cx="343857" cy="343857"/>
          </a:xfrm>
          <a:prstGeom prst="rect">
            <a:avLst/>
          </a:prstGeom>
        </p:spPr>
      </p:pic>
      <p:pic>
        <p:nvPicPr>
          <p:cNvPr id="17" name="图形 16" descr="徽章 3 纯色填充">
            <a:extLst>
              <a:ext uri="{FF2B5EF4-FFF2-40B4-BE49-F238E27FC236}">
                <a16:creationId xmlns:a16="http://schemas.microsoft.com/office/drawing/2014/main" id="{08DF8976-6C21-0618-D3B0-D433C7A9E6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74380" y="5152397"/>
            <a:ext cx="343857" cy="343857"/>
          </a:xfrm>
          <a:prstGeom prst="rect">
            <a:avLst/>
          </a:prstGeom>
        </p:spPr>
      </p:pic>
      <p:sp>
        <p:nvSpPr>
          <p:cNvPr id="18" name="Rectangle 12">
            <a:extLst>
              <a:ext uri="{FF2B5EF4-FFF2-40B4-BE49-F238E27FC236}">
                <a16:creationId xmlns:a16="http://schemas.microsoft.com/office/drawing/2014/main" id="{48B4ACAD-E099-4BCE-77C9-C2EBB88C448A}"/>
              </a:ext>
            </a:extLst>
          </p:cNvPr>
          <p:cNvSpPr/>
          <p:nvPr/>
        </p:nvSpPr>
        <p:spPr>
          <a:xfrm>
            <a:off x="2162256" y="3978861"/>
            <a:ext cx="634074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98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">
            <a:extLst>
              <a:ext uri="{FF2B5EF4-FFF2-40B4-BE49-F238E27FC236}">
                <a16:creationId xmlns:a16="http://schemas.microsoft.com/office/drawing/2014/main" id="{02DB4822-E146-0E90-0C1A-1964CBE7FDB9}"/>
              </a:ext>
            </a:extLst>
          </p:cNvPr>
          <p:cNvSpPr/>
          <p:nvPr/>
        </p:nvSpPr>
        <p:spPr>
          <a:xfrm>
            <a:off x="0" y="7504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6C40C146-9F57-F851-247A-ACDF7EDE0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27" y="221724"/>
            <a:ext cx="10515600" cy="648127"/>
          </a:xfrm>
        </p:spPr>
        <p:txBody>
          <a:bodyPr/>
          <a:lstStyle/>
          <a:p>
            <a:pPr algn="l"/>
            <a:r>
              <a:rPr lang="zh-CN" altLang="en-US" sz="2800" b="1" dirty="0">
                <a:solidFill>
                  <a:srgbClr val="FFFFFF"/>
                </a:solidFill>
                <a:ea typeface="新宋体" panose="02010609030101010101" pitchFamily="49" charset="-122"/>
                <a:cs typeface="Calibri" panose="020F0502020204030204" pitchFamily="34" charset="0"/>
              </a:rPr>
              <a:t>检索技巧</a:t>
            </a:r>
            <a:endParaRPr lang="en-US" sz="2800" b="1" dirty="0">
              <a:solidFill>
                <a:srgbClr val="FFFFFF"/>
              </a:solidFill>
              <a:ea typeface="新宋体" panose="0201060903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197305-D0BD-9CAB-0D32-A66B405A0415}"/>
              </a:ext>
            </a:extLst>
          </p:cNvPr>
          <p:cNvSpPr/>
          <p:nvPr/>
        </p:nvSpPr>
        <p:spPr>
          <a:xfrm>
            <a:off x="703327" y="1875739"/>
            <a:ext cx="4754088" cy="174663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截词符号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(*)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用于检索变形体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econ*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可以检索到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economy, economic, economically,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etc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Noto Sans" panose="020B050204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C602C9-E015-E8BC-415E-312339CB9C5E}"/>
              </a:ext>
            </a:extLst>
          </p:cNvPr>
          <p:cNvSpPr txBox="1"/>
          <p:nvPr/>
        </p:nvSpPr>
        <p:spPr>
          <a:xfrm>
            <a:off x="677447" y="4312530"/>
            <a:ext cx="4959781" cy="1718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通配符：适用于一个字母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(?)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用于检索英美单词拼写差异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organi?ation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可以检索到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organisation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 or organization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7FEF4F-2F18-2143-0358-AD5A3CA357C1}"/>
              </a:ext>
            </a:extLst>
          </p:cNvPr>
          <p:cNvSpPr txBox="1"/>
          <p:nvPr/>
        </p:nvSpPr>
        <p:spPr>
          <a:xfrm>
            <a:off x="6070474" y="1875739"/>
            <a:ext cx="5356098" cy="1348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31782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短语检索（“”）用于检索固定短语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“global warming”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可以检索到固定格式的词组，位置顺序保持不变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87540F-0502-2C97-5DF3-3E65954AE1AE}"/>
              </a:ext>
            </a:extLst>
          </p:cNvPr>
          <p:cNvSpPr txBox="1"/>
          <p:nvPr/>
        </p:nvSpPr>
        <p:spPr>
          <a:xfrm>
            <a:off x="6096000" y="4306503"/>
            <a:ext cx="5356098" cy="1724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通配符：适用于多个字母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(#)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Open Sans SemiBold" panose="020B0706030804020204" pitchFamily="34" charset="0"/>
              </a:rPr>
              <a:t>用于检索英美单词拼写差异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behavi#r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可以检索到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behavior or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Noto Sans" panose="020B0502040504020204" pitchFamily="34" charset="0"/>
              </a:rPr>
              <a:t>behaviour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Noto Sans" panose="020B0502040504020204" pitchFamily="34" charset="0"/>
            </a:endParaRPr>
          </a:p>
        </p:txBody>
      </p:sp>
      <p:pic>
        <p:nvPicPr>
          <p:cNvPr id="18" name="Graphic 17" descr="Eye outline">
            <a:extLst>
              <a:ext uri="{FF2B5EF4-FFF2-40B4-BE49-F238E27FC236}">
                <a16:creationId xmlns:a16="http://schemas.microsoft.com/office/drawing/2014/main" id="{5FF7F2AC-84CE-F2A8-90C6-842BC1DB7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327" y="1089437"/>
            <a:ext cx="914400" cy="914400"/>
          </a:xfrm>
          <a:prstGeom prst="rect">
            <a:avLst/>
          </a:prstGeom>
        </p:spPr>
      </p:pic>
      <p:pic>
        <p:nvPicPr>
          <p:cNvPr id="22" name="Graphic 21" descr="Circle with left arrow outline">
            <a:extLst>
              <a:ext uri="{FF2B5EF4-FFF2-40B4-BE49-F238E27FC236}">
                <a16:creationId xmlns:a16="http://schemas.microsoft.com/office/drawing/2014/main" id="{A3DF3B1A-5D6A-A02B-1B28-2A5438B84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447" y="3622376"/>
            <a:ext cx="630144" cy="630144"/>
          </a:xfrm>
          <a:prstGeom prst="rect">
            <a:avLst/>
          </a:prstGeom>
        </p:spPr>
      </p:pic>
      <p:pic>
        <p:nvPicPr>
          <p:cNvPr id="24" name="Graphic 23" descr="Megaphone outline">
            <a:extLst>
              <a:ext uri="{FF2B5EF4-FFF2-40B4-BE49-F238E27FC236}">
                <a16:creationId xmlns:a16="http://schemas.microsoft.com/office/drawing/2014/main" id="{BD6B09DE-3601-12F4-E311-08BB195F87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47817" y="3495156"/>
            <a:ext cx="759714" cy="759714"/>
          </a:xfrm>
          <a:prstGeom prst="rect">
            <a:avLst/>
          </a:prstGeom>
        </p:spPr>
      </p:pic>
      <p:pic>
        <p:nvPicPr>
          <p:cNvPr id="28" name="Graphic 27" descr="Chat bubble outline">
            <a:extLst>
              <a:ext uri="{FF2B5EF4-FFF2-40B4-BE49-F238E27FC236}">
                <a16:creationId xmlns:a16="http://schemas.microsoft.com/office/drawing/2014/main" id="{56362789-B0BA-E132-733E-DF235AA59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70474" y="10531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2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B3745-B127-9275-498F-E415D7C8B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3B260C0-7B8B-3790-F760-9F44DF2E9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4" y="1365072"/>
            <a:ext cx="7059156" cy="4873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53CEDA-1C2E-8609-A014-739F574F85C1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D1541-F7C9-C3E0-DE60-D7AD6D0DD3A5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FFFFFF"/>
                </a:solidFill>
                <a:latin typeface="新宋体" panose="02010609030101010101" pitchFamily="49" charset="-122"/>
                <a:cs typeface="Calibri" panose="020F0502020204030204" pitchFamily="34" charset="0"/>
              </a:rPr>
              <a:t>筛选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结果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6FC112-F009-06A0-2F9C-71F145C083E5}"/>
              </a:ext>
            </a:extLst>
          </p:cNvPr>
          <p:cNvSpPr txBox="1">
            <a:spLocks/>
          </p:cNvSpPr>
          <p:nvPr/>
        </p:nvSpPr>
        <p:spPr>
          <a:xfrm>
            <a:off x="8442389" y="2409435"/>
            <a:ext cx="3322319" cy="1491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您可以通过应用筛选器继续优化检索结果。单击检索框下方的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所有筛选器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按钮以显示全部筛选条件。</a:t>
            </a:r>
            <a:endParaRPr lang="en-US" altLang="zh-CN" sz="20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点击箭头以打开筛选区来显示可用的筛选条件。选择完成后，点击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应用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按钮以更新结果。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3454A4CA-E887-4ABB-876F-9DA23690DF18}"/>
              </a:ext>
            </a:extLst>
          </p:cNvPr>
          <p:cNvSpPr/>
          <p:nvPr/>
        </p:nvSpPr>
        <p:spPr>
          <a:xfrm>
            <a:off x="6385096" y="5891001"/>
            <a:ext cx="1277154" cy="347958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1C0D753-E5EF-77EB-9C8C-E319E0D24918}"/>
              </a:ext>
            </a:extLst>
          </p:cNvPr>
          <p:cNvSpPr/>
          <p:nvPr/>
        </p:nvSpPr>
        <p:spPr>
          <a:xfrm>
            <a:off x="2266250" y="2209126"/>
            <a:ext cx="849184" cy="314013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21FBC991-7507-9973-E88E-8425B9D89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10473" y="2523139"/>
            <a:ext cx="343857" cy="343857"/>
          </a:xfrm>
          <a:prstGeom prst="rect">
            <a:avLst/>
          </a:prstGeom>
        </p:spPr>
      </p:pic>
      <p:pic>
        <p:nvPicPr>
          <p:cNvPr id="9" name="图形 8" descr="徽章 纯色填充">
            <a:extLst>
              <a:ext uri="{FF2B5EF4-FFF2-40B4-BE49-F238E27FC236}">
                <a16:creationId xmlns:a16="http://schemas.microsoft.com/office/drawing/2014/main" id="{57E2A0A3-8F89-924C-963A-3CA5FDC83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23673" y="5480897"/>
            <a:ext cx="343857" cy="343857"/>
          </a:xfrm>
          <a:prstGeom prst="rect">
            <a:avLst/>
          </a:prstGeom>
        </p:spPr>
      </p:pic>
      <p:pic>
        <p:nvPicPr>
          <p:cNvPr id="10" name="图形 9" descr="徽章 1 纯色填充">
            <a:extLst>
              <a:ext uri="{FF2B5EF4-FFF2-40B4-BE49-F238E27FC236}">
                <a16:creationId xmlns:a16="http://schemas.microsoft.com/office/drawing/2014/main" id="{0FA46B7B-BD23-C71E-2810-894ECC43B6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9284" y="2415530"/>
            <a:ext cx="343857" cy="343857"/>
          </a:xfrm>
          <a:prstGeom prst="rect">
            <a:avLst/>
          </a:prstGeom>
        </p:spPr>
      </p:pic>
      <p:pic>
        <p:nvPicPr>
          <p:cNvPr id="11" name="图形 10" descr="徽章 纯色填充">
            <a:extLst>
              <a:ext uri="{FF2B5EF4-FFF2-40B4-BE49-F238E27FC236}">
                <a16:creationId xmlns:a16="http://schemas.microsoft.com/office/drawing/2014/main" id="{6B253998-7868-E1E3-4D05-CDFA7D4808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39283" y="3876092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4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E15A6-0991-3D15-03A8-316630AA3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FCACF86-D05C-3298-B47A-57B49A27A743}"/>
              </a:ext>
            </a:extLst>
          </p:cNvPr>
          <p:cNvGrpSpPr/>
          <p:nvPr/>
        </p:nvGrpSpPr>
        <p:grpSpPr>
          <a:xfrm>
            <a:off x="20585" y="1616934"/>
            <a:ext cx="8158095" cy="4292900"/>
            <a:chOff x="20585" y="1616934"/>
            <a:chExt cx="8158095" cy="42929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13C019-89B4-1EE5-4DA7-D3B589B70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85" y="1616934"/>
              <a:ext cx="8158095" cy="42929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A817EC-FDA5-C8A0-955E-C9F284019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564" y="1837763"/>
              <a:ext cx="2539726" cy="18664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E72CB93-2DA4-E6EC-BA84-6DAF5F6E55B2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97C924-D236-226D-0E05-8F55E2AD6B1B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查看结果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9D93FF-59FA-05F3-F675-D5B0881DCF9C}"/>
              </a:ext>
            </a:extLst>
          </p:cNvPr>
          <p:cNvSpPr txBox="1">
            <a:spLocks/>
          </p:cNvSpPr>
          <p:nvPr/>
        </p:nvSpPr>
        <p:spPr>
          <a:xfrm>
            <a:off x="8191684" y="2073247"/>
            <a:ext cx="3635269" cy="3627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勾选复选框，一次性选择当前页面的所有记录（最多</a:t>
            </a:r>
            <a:r>
              <a:rPr lang="en-US" altLang="zh-CN" sz="2000" dirty="0">
                <a:latin typeface="新宋体" panose="02010609030101010101" pitchFamily="49" charset="-122"/>
              </a:rPr>
              <a:t>50</a:t>
            </a:r>
            <a:r>
              <a:rPr lang="zh-CN" altLang="en-US" sz="2000" dirty="0">
                <a:latin typeface="新宋体" panose="02010609030101010101" pitchFamily="49" charset="-122"/>
              </a:rPr>
              <a:t>条），然后使用旁边工具对文章执行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下载</a:t>
            </a:r>
            <a:r>
              <a:rPr lang="zh-CN" altLang="en-US" sz="2000" dirty="0">
                <a:latin typeface="新宋体" panose="02010609030101010101" pitchFamily="49" charset="-122"/>
              </a:rPr>
              <a:t>、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保存</a:t>
            </a:r>
            <a:r>
              <a:rPr lang="zh-CN" altLang="en-US" sz="2000" dirty="0">
                <a:latin typeface="新宋体" panose="02010609030101010101" pitchFamily="49" charset="-122"/>
              </a:rPr>
              <a:t>、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添加到项目</a:t>
            </a:r>
            <a:r>
              <a:rPr lang="zh-CN" altLang="en-US" sz="2000" dirty="0">
                <a:latin typeface="新宋体" panose="02010609030101010101" pitchFamily="49" charset="-122"/>
              </a:rPr>
              <a:t>、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分享</a:t>
            </a:r>
            <a:r>
              <a:rPr lang="zh-CN" altLang="en-US" sz="2000" dirty="0">
                <a:latin typeface="新宋体" panose="02010609030101010101" pitchFamily="49" charset="-122"/>
              </a:rPr>
              <a:t>、或复制以及导出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引文</a:t>
            </a:r>
            <a:r>
              <a:rPr lang="zh-CN" altLang="en-US" sz="2000" dirty="0">
                <a:latin typeface="新宋体" panose="02010609030101010101" pitchFamily="49" charset="-122"/>
              </a:rPr>
              <a:t>的操作。</a:t>
            </a: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使用结果顶部的下拉菜单可调整每页的文章数量或对结果进行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排序</a:t>
            </a:r>
            <a:r>
              <a:rPr lang="zh-CN" altLang="en-US" sz="2000" dirty="0">
                <a:latin typeface="新宋体" panose="02010609030101010101" pitchFamily="49" charset="-122"/>
              </a:rPr>
              <a:t>。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883E7663-A271-A43D-9BFD-23ADD29DE65D}"/>
              </a:ext>
            </a:extLst>
          </p:cNvPr>
          <p:cNvSpPr/>
          <p:nvPr/>
        </p:nvSpPr>
        <p:spPr>
          <a:xfrm>
            <a:off x="408495" y="3176989"/>
            <a:ext cx="2297181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86239BDA-93BC-0A6F-1F5E-3FB1572E1F3F}"/>
              </a:ext>
            </a:extLst>
          </p:cNvPr>
          <p:cNvSpPr/>
          <p:nvPr/>
        </p:nvSpPr>
        <p:spPr>
          <a:xfrm>
            <a:off x="705366" y="3509077"/>
            <a:ext cx="1433429" cy="112741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5630AFE-8BE6-315A-66DB-7A8F89514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294" y="3437092"/>
            <a:ext cx="872673" cy="642817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B65B824-0248-A73B-766C-DDB313087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567" y="3429000"/>
            <a:ext cx="662204" cy="868655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CC3B0511-39C3-05B2-D8B7-21E941D51F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509" y="3514094"/>
            <a:ext cx="343857" cy="343857"/>
          </a:xfrm>
          <a:prstGeom prst="rect">
            <a:avLst/>
          </a:prstGeom>
        </p:spPr>
      </p:pic>
      <p:pic>
        <p:nvPicPr>
          <p:cNvPr id="6" name="图形 5" descr="徽章 1 纯色填充">
            <a:extLst>
              <a:ext uri="{FF2B5EF4-FFF2-40B4-BE49-F238E27FC236}">
                <a16:creationId xmlns:a16="http://schemas.microsoft.com/office/drawing/2014/main" id="{C2CB0684-96D0-AF9D-282B-F822D09C22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50703" y="2088905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74235897-D673-C34A-2239-CC48D1CF5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34823" y="4254414"/>
            <a:ext cx="343857" cy="343857"/>
          </a:xfrm>
          <a:prstGeom prst="rect">
            <a:avLst/>
          </a:prstGeom>
        </p:spPr>
      </p:pic>
      <p:pic>
        <p:nvPicPr>
          <p:cNvPr id="12" name="图形 11" descr="徽章 纯色填充">
            <a:extLst>
              <a:ext uri="{FF2B5EF4-FFF2-40B4-BE49-F238E27FC236}">
                <a16:creationId xmlns:a16="http://schemas.microsoft.com/office/drawing/2014/main" id="{BF3A2218-C35A-7BDA-427E-C840519961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3152" y="2964551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399F8-5FD3-945A-70AF-91E9985F7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A913A0D-BA34-50E7-4794-B4BF876DB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4" y="1664997"/>
            <a:ext cx="6917819" cy="4516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 descr="图形用户界面, 应用程序&#10;&#10;描述已自动生成">
            <a:extLst>
              <a:ext uri="{FF2B5EF4-FFF2-40B4-BE49-F238E27FC236}">
                <a16:creationId xmlns:a16="http://schemas.microsoft.com/office/drawing/2014/main" id="{AF045655-DC6C-68BF-C902-E45978104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1142566"/>
            <a:ext cx="3647989" cy="5377212"/>
          </a:xfrm>
          <a:prstGeom prst="rect">
            <a:avLst/>
          </a:prstGeom>
          <a:ln w="28575">
            <a:solidFill>
              <a:schemeClr val="accent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F078F0-CF8E-8F80-25A2-04B46A7E43E1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8CC290-CEEF-D048-1325-6EB9D7822460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检索快讯创建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EC9C530-F721-9A8B-7A4A-D80834F8417C}"/>
              </a:ext>
            </a:extLst>
          </p:cNvPr>
          <p:cNvSpPr txBox="1">
            <a:spLocks/>
          </p:cNvSpPr>
          <p:nvPr/>
        </p:nvSpPr>
        <p:spPr>
          <a:xfrm>
            <a:off x="8297497" y="2167339"/>
            <a:ext cx="3419423" cy="3627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展开右侧   图标，点击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创建提醒。</a:t>
            </a:r>
            <a:endParaRPr lang="en-US" altLang="zh-CN" sz="2000" dirty="0">
              <a:solidFill>
                <a:schemeClr val="accent2"/>
              </a:solidFill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填写快讯名称，选择检索频率和通知形式，输入收件人邮箱地址，再点击下方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创建提醒</a:t>
            </a:r>
            <a:r>
              <a:rPr lang="zh-CN" altLang="en-US" sz="2000" dirty="0">
                <a:latin typeface="新宋体" panose="02010609030101010101" pitchFamily="49" charset="-122"/>
              </a:rPr>
              <a:t>以创建检索快讯。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注意：该功能需要先登录</a:t>
            </a:r>
            <a:r>
              <a:rPr lang="en-US" altLang="zh-CN" sz="2000" dirty="0" err="1">
                <a:latin typeface="新宋体" panose="02010609030101010101" pitchFamily="49" charset="-122"/>
              </a:rPr>
              <a:t>MyEBSCO</a:t>
            </a:r>
            <a:r>
              <a:rPr lang="zh-CN" altLang="en-US" sz="2000" dirty="0">
                <a:latin typeface="新宋体" panose="02010609030101010101" pitchFamily="49" charset="-122"/>
              </a:rPr>
              <a:t>个人账户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6000B965-5D22-187C-83E4-595B3883F99B}"/>
              </a:ext>
            </a:extLst>
          </p:cNvPr>
          <p:cNvSpPr/>
          <p:nvPr/>
        </p:nvSpPr>
        <p:spPr>
          <a:xfrm>
            <a:off x="4176886" y="6255143"/>
            <a:ext cx="581232" cy="278012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C44D18BC-3159-461F-5722-192AEE1D9114}"/>
              </a:ext>
            </a:extLst>
          </p:cNvPr>
          <p:cNvSpPr/>
          <p:nvPr/>
        </p:nvSpPr>
        <p:spPr>
          <a:xfrm>
            <a:off x="6541207" y="3714243"/>
            <a:ext cx="846821" cy="26703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66B175E-1D40-64AB-B79E-ACFCA77FD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6430" y="2167339"/>
            <a:ext cx="252566" cy="31570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ADA36216-1611-826A-D4D2-39F36FE1E0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8769" y="3300912"/>
            <a:ext cx="343857" cy="343857"/>
          </a:xfrm>
          <a:prstGeom prst="rect">
            <a:avLst/>
          </a:prstGeom>
        </p:spPr>
      </p:pic>
      <p:pic>
        <p:nvPicPr>
          <p:cNvPr id="6" name="图形 5" descr="徽章 纯色填充">
            <a:extLst>
              <a:ext uri="{FF2B5EF4-FFF2-40B4-BE49-F238E27FC236}">
                <a16:creationId xmlns:a16="http://schemas.microsoft.com/office/drawing/2014/main" id="{8F74BB10-79AC-1C15-DC9E-1DFF5C09CB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14102" y="6006844"/>
            <a:ext cx="343857" cy="343857"/>
          </a:xfrm>
          <a:prstGeom prst="rect">
            <a:avLst/>
          </a:prstGeom>
        </p:spPr>
      </p:pic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D5F7214E-C9E9-DE6F-C351-6B33DFB838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1194" y="2167339"/>
            <a:ext cx="343857" cy="343857"/>
          </a:xfrm>
          <a:prstGeom prst="rect">
            <a:avLst/>
          </a:prstGeom>
        </p:spPr>
      </p:pic>
      <p:pic>
        <p:nvPicPr>
          <p:cNvPr id="9" name="图形 8" descr="徽章 纯色填充">
            <a:extLst>
              <a:ext uri="{FF2B5EF4-FFF2-40B4-BE49-F238E27FC236}">
                <a16:creationId xmlns:a16="http://schemas.microsoft.com/office/drawing/2014/main" id="{4E3B7349-AB0A-C0F4-503C-26C3A949EA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99317" y="2957055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8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0A1D6-C476-3314-EBC1-FAB3550E5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1114BC-63BD-D3C7-258E-0BE7CB004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4968"/>
            <a:ext cx="9196657" cy="25711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0419FA-A7FA-175A-5EC2-F09B9470B4FE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556D3-15B6-1D09-80C8-F28655E9B5B7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AI </a:t>
            </a:r>
            <a:r>
              <a:rPr lang="zh-CN" altLang="en-US" sz="2800" b="1" dirty="0">
                <a:solidFill>
                  <a:srgbClr val="FFFFFF"/>
                </a:solidFill>
                <a:latin typeface="新宋体" panose="02010609030101010101" pitchFamily="49" charset="-122"/>
                <a:cs typeface="Calibri" panose="020F0502020204030204" pitchFamily="34" charset="0"/>
              </a:rPr>
              <a:t>洞察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C0B23E-D61E-2EF4-8A0C-20FCB8BC3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241" y="2956893"/>
            <a:ext cx="7503617" cy="382507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A90CCE-CD65-3BE2-322B-03B92446F58B}"/>
              </a:ext>
            </a:extLst>
          </p:cNvPr>
          <p:cNvSpPr txBox="1">
            <a:spLocks/>
          </p:cNvSpPr>
          <p:nvPr/>
        </p:nvSpPr>
        <p:spPr>
          <a:xfrm>
            <a:off x="8521519" y="1409487"/>
            <a:ext cx="3498552" cy="24203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b="0" baseline="0" dirty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点击</a:t>
            </a:r>
            <a:r>
              <a:rPr lang="zh-CN" altLang="en-US" sz="2000" b="0" baseline="0" dirty="0">
                <a:solidFill>
                  <a:schemeClr val="accent1">
                    <a:lumMod val="75000"/>
                    <a:lumOff val="2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生成</a:t>
            </a:r>
            <a:r>
              <a:rPr lang="en-US" altLang="zh-CN" sz="2000" b="0" baseline="0" dirty="0">
                <a:solidFill>
                  <a:schemeClr val="accent1">
                    <a:lumMod val="75000"/>
                    <a:lumOff val="2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AI</a:t>
            </a:r>
            <a:r>
              <a:rPr lang="zh-CN" altLang="en-US" sz="2000" b="0" baseline="0" dirty="0">
                <a:solidFill>
                  <a:schemeClr val="accent1">
                    <a:lumMod val="75000"/>
                    <a:lumOff val="2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洞察</a:t>
            </a:r>
            <a:r>
              <a:rPr lang="zh-CN" altLang="en-US" sz="2000" b="0" baseline="0" dirty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，利用生成式</a:t>
            </a:r>
            <a:r>
              <a:rPr lang="en-US" altLang="zh-CN" sz="2000" b="0" baseline="0" dirty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AI</a:t>
            </a:r>
            <a:r>
              <a:rPr lang="zh-CN" altLang="en-US" sz="2000" b="0" baseline="0" dirty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，获取文章要点的简短摘要。</a:t>
            </a:r>
            <a:endParaRPr lang="en-US" altLang="zh-CN" sz="2000" b="0" baseline="0" dirty="0">
              <a:solidFill>
                <a:prstClr val="black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just"/>
            <a:r>
              <a:rPr lang="zh-CN" altLang="en-US" sz="1800" b="0" i="0" u="none" strike="noStrike" baseline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注：受出版社限制，并非所有 期刊都适用于 </a:t>
            </a:r>
            <a:r>
              <a:rPr lang="en-AU" altLang="zh-CN" sz="2000" dirty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AI</a:t>
            </a:r>
            <a:r>
              <a:rPr lang="zh-CN" altLang="en-US" sz="2000" dirty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洞察功能</a:t>
            </a:r>
            <a:endParaRPr lang="en-US" altLang="zh-CN" sz="2000" dirty="0">
              <a:solidFill>
                <a:prstClr val="black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just"/>
            <a:endParaRPr lang="zh-CN" altLang="en-US" sz="2000" dirty="0">
              <a:latin typeface="新宋体" panose="02010609030101010101" pitchFamily="49" charset="-122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E91896F3-193D-ACB1-7CE2-3F50D9C7E0A8}"/>
              </a:ext>
            </a:extLst>
          </p:cNvPr>
          <p:cNvSpPr/>
          <p:nvPr/>
        </p:nvSpPr>
        <p:spPr>
          <a:xfrm>
            <a:off x="2823414" y="3075783"/>
            <a:ext cx="1391234" cy="35321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ED554B36-AB98-B102-F7D6-E5A974BFDD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3414" y="2731926"/>
            <a:ext cx="343857" cy="343857"/>
          </a:xfrm>
          <a:prstGeom prst="rect">
            <a:avLst/>
          </a:prstGeom>
        </p:spPr>
      </p:pic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F90B07E6-106C-B19A-F410-7FCDA4A94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7662" y="1409487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6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52B8-DED7-0565-944A-331F6083F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9AF1953D-644E-52FB-EF89-A972A4900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54" y="2746984"/>
            <a:ext cx="6873947" cy="3522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A9034E0-963E-370F-7DC2-966CDB75E4C6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19263B-789B-C8B1-75B5-F01218458A27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查看全文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B44CD3-170B-16C3-C83F-C358AE50187B}"/>
              </a:ext>
            </a:extLst>
          </p:cNvPr>
          <p:cNvSpPr txBox="1">
            <a:spLocks/>
          </p:cNvSpPr>
          <p:nvPr/>
        </p:nvSpPr>
        <p:spPr>
          <a:xfrm>
            <a:off x="8322120" y="2159980"/>
            <a:ext cx="3443699" cy="3627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在结果列表中，点击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访问选项</a:t>
            </a:r>
            <a:r>
              <a:rPr lang="zh-CN" altLang="en-US" sz="2000" dirty="0">
                <a:latin typeface="新宋体" panose="02010609030101010101" pitchFamily="49" charset="-122"/>
              </a:rPr>
              <a:t>，从菜单中点击</a:t>
            </a:r>
            <a:r>
              <a:rPr lang="en-US" altLang="zh-CN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PDF/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在线全文</a:t>
            </a:r>
            <a:r>
              <a:rPr lang="zh-CN" altLang="en-US" sz="2000" dirty="0">
                <a:latin typeface="新宋体" panose="02010609030101010101" pitchFamily="49" charset="-122"/>
              </a:rPr>
              <a:t>来选择要阅读的文献。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如果只有一个全文选项可用，则会显示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立即获取</a:t>
            </a:r>
            <a:r>
              <a:rPr lang="zh-CN" altLang="en-US" sz="2000" dirty="0">
                <a:latin typeface="新宋体" panose="02010609030101010101" pitchFamily="49" charset="-122"/>
              </a:rPr>
              <a:t>这一选项。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若要查看有关文献的详细信息，请单击文章标题。</a:t>
            </a: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7424F5DC-1DDE-3B7B-BF8E-857AF8EA801D}"/>
              </a:ext>
            </a:extLst>
          </p:cNvPr>
          <p:cNvSpPr/>
          <p:nvPr/>
        </p:nvSpPr>
        <p:spPr>
          <a:xfrm>
            <a:off x="2420535" y="5481316"/>
            <a:ext cx="3001129" cy="67831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DFD2F31-5ECA-B383-5C2B-65FB794D7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636" y="1287048"/>
            <a:ext cx="6196465" cy="2450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828DFA35-D56B-1768-6AB2-B5D03FEF2DFB}"/>
              </a:ext>
            </a:extLst>
          </p:cNvPr>
          <p:cNvSpPr/>
          <p:nvPr/>
        </p:nvSpPr>
        <p:spPr>
          <a:xfrm>
            <a:off x="2856156" y="3269273"/>
            <a:ext cx="1060389" cy="31549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3" name="图形 2" descr="徽章 纯色填充">
            <a:extLst>
              <a:ext uri="{FF2B5EF4-FFF2-40B4-BE49-F238E27FC236}">
                <a16:creationId xmlns:a16="http://schemas.microsoft.com/office/drawing/2014/main" id="{2AAFA2E3-C287-26B9-E774-0B49FE37D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6545" y="3276926"/>
            <a:ext cx="343857" cy="343857"/>
          </a:xfrm>
          <a:prstGeom prst="rect">
            <a:avLst/>
          </a:prstGeom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FF7F163D-0DF2-8BD9-996F-7C04260B1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2143" y="2168593"/>
            <a:ext cx="343857" cy="343857"/>
          </a:xfrm>
          <a:prstGeom prst="rect">
            <a:avLst/>
          </a:prstGeom>
        </p:spPr>
      </p:pic>
      <p:pic>
        <p:nvPicPr>
          <p:cNvPr id="6" name="图形 5" descr="徽章 3 纯色填充">
            <a:extLst>
              <a:ext uri="{FF2B5EF4-FFF2-40B4-BE49-F238E27FC236}">
                <a16:creationId xmlns:a16="http://schemas.microsoft.com/office/drawing/2014/main" id="{917B6ABD-C76D-CFD9-0DD4-6F8E1F1D59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4302" y="1712788"/>
            <a:ext cx="343857" cy="343857"/>
          </a:xfrm>
          <a:prstGeom prst="rect">
            <a:avLst/>
          </a:prstGeom>
        </p:spPr>
      </p:pic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9AEBD149-CB7F-9560-5C04-E5C9B7B23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9889" y="5132068"/>
            <a:ext cx="343857" cy="343857"/>
          </a:xfrm>
          <a:prstGeom prst="rect">
            <a:avLst/>
          </a:prstGeom>
        </p:spPr>
      </p:pic>
      <p:pic>
        <p:nvPicPr>
          <p:cNvPr id="9" name="图形 8" descr="徽章 纯色填充">
            <a:extLst>
              <a:ext uri="{FF2B5EF4-FFF2-40B4-BE49-F238E27FC236}">
                <a16:creationId xmlns:a16="http://schemas.microsoft.com/office/drawing/2014/main" id="{F7032535-C469-56B1-5602-BAB41B513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5610" y="3276926"/>
            <a:ext cx="343857" cy="343857"/>
          </a:xfrm>
          <a:prstGeom prst="rect">
            <a:avLst/>
          </a:prstGeom>
        </p:spPr>
      </p:pic>
      <p:pic>
        <p:nvPicPr>
          <p:cNvPr id="11" name="图形 10" descr="徽章 3 纯色填充">
            <a:extLst>
              <a:ext uri="{FF2B5EF4-FFF2-40B4-BE49-F238E27FC236}">
                <a16:creationId xmlns:a16="http://schemas.microsoft.com/office/drawing/2014/main" id="{B3DC5ED9-B507-EE64-E524-C0743C64A1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26258" y="4079785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1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C379F-9325-51F0-8BE0-43CF08E5D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890959B-C26A-86EA-9147-7E6581AAF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4" y="1364112"/>
            <a:ext cx="6974559" cy="4759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B6AB62-D01B-FB36-49D0-2F428D321348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E0E9CE-AC9E-C164-1116-AA218F50B13F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查看全文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09E774C-7144-64EF-9981-E448A862B2E7}"/>
              </a:ext>
            </a:extLst>
          </p:cNvPr>
          <p:cNvSpPr txBox="1">
            <a:spLocks/>
          </p:cNvSpPr>
          <p:nvPr/>
        </p:nvSpPr>
        <p:spPr>
          <a:xfrm>
            <a:off x="8225051" y="2339267"/>
            <a:ext cx="3646001" cy="252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通过在线全文查看器，您可以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保存</a:t>
            </a:r>
            <a:r>
              <a:rPr lang="zh-CN" altLang="en-US" sz="2000" dirty="0">
                <a:latin typeface="新宋体" panose="02010609030101010101" pitchFamily="49" charset="-122"/>
              </a:rPr>
              <a:t>或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引用</a:t>
            </a:r>
            <a:r>
              <a:rPr lang="zh-CN" altLang="en-US" sz="2000" dirty="0">
                <a:latin typeface="新宋体" panose="02010609030101010101" pitchFamily="49" charset="-122"/>
              </a:rPr>
              <a:t>文章，将其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添加到控制面板中的项目</a:t>
            </a:r>
            <a:r>
              <a:rPr lang="zh-CN" altLang="en-US" sz="2000" dirty="0">
                <a:latin typeface="新宋体" panose="02010609030101010101" pitchFamily="49" charset="-122"/>
              </a:rPr>
              <a:t>中，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分享、下载</a:t>
            </a:r>
            <a:r>
              <a:rPr lang="zh-CN" altLang="en-US" sz="2000" dirty="0">
                <a:latin typeface="新宋体" panose="02010609030101010101" pitchFamily="49" charset="-122"/>
              </a:rPr>
              <a:t>或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打印</a:t>
            </a:r>
            <a:r>
              <a:rPr lang="zh-CN" altLang="en-US" sz="2000" dirty="0">
                <a:latin typeface="新宋体" panose="02010609030101010101" pitchFamily="49" charset="-122"/>
              </a:rPr>
              <a:t>文章。您还可以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翻译全文</a:t>
            </a:r>
            <a:r>
              <a:rPr lang="zh-CN" altLang="en-US" sz="2000" dirty="0">
                <a:latin typeface="新宋体" panose="02010609030101010101" pitchFamily="49" charset="-122"/>
              </a:rPr>
              <a:t>，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查看目录</a:t>
            </a:r>
            <a:r>
              <a:rPr lang="zh-CN" altLang="en-US" sz="2000" dirty="0">
                <a:latin typeface="新宋体" panose="02010609030101010101" pitchFamily="49" charset="-122"/>
              </a:rPr>
              <a:t>，或通过文本转语音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收听文章</a:t>
            </a:r>
            <a:r>
              <a:rPr lang="zh-CN" altLang="en-US" sz="2000" dirty="0">
                <a:latin typeface="新宋体" panose="02010609030101010101" pitchFamily="49" charset="-122"/>
              </a:rPr>
              <a:t>（新版界面也支持</a:t>
            </a:r>
            <a:r>
              <a:rPr lang="en-US" altLang="zh-CN" sz="2000" dirty="0">
                <a:latin typeface="新宋体" panose="02010609030101010101" pitchFamily="49" charset="-122"/>
              </a:rPr>
              <a:t>PDF</a:t>
            </a:r>
            <a:r>
              <a:rPr lang="zh-CN" altLang="en-US" sz="2000" dirty="0">
                <a:latin typeface="新宋体" panose="02010609030101010101" pitchFamily="49" charset="-122"/>
              </a:rPr>
              <a:t>全文听读）。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31EF222C-4841-ABC0-D71F-B469E222B6D5}"/>
              </a:ext>
            </a:extLst>
          </p:cNvPr>
          <p:cNvSpPr/>
          <p:nvPr/>
        </p:nvSpPr>
        <p:spPr>
          <a:xfrm>
            <a:off x="4442195" y="1364112"/>
            <a:ext cx="3135458" cy="32359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5F44B370-42FC-058A-9E07-96ABC3A107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1194" y="2356120"/>
            <a:ext cx="343857" cy="343857"/>
          </a:xfrm>
          <a:prstGeom prst="rect">
            <a:avLst/>
          </a:prstGeom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8211B825-7BFD-765A-6B6F-E9910FA5C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69155" y="1343846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8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6220A-4A0E-7484-A53B-D72FF3E58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E02F312-7D8E-CCE1-0E4D-E1549107F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512" y="1959032"/>
            <a:ext cx="8271641" cy="4085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913104-6651-97E3-1278-A1C0DCE54D51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18ECC-9A6E-02B0-B54C-FD3C0E2E2927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FFFFFF"/>
                </a:solidFill>
                <a:latin typeface="新宋体" panose="02010609030101010101" pitchFamily="49" charset="-122"/>
                <a:cs typeface="Calibri" panose="020F0502020204030204" pitchFamily="34" charset="0"/>
              </a:rPr>
              <a:t>刊物检索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2D2A8B-B57D-7817-238A-DFD852E52402}"/>
              </a:ext>
            </a:extLst>
          </p:cNvPr>
          <p:cNvSpPr txBox="1">
            <a:spLocks/>
          </p:cNvSpPr>
          <p:nvPr/>
        </p:nvSpPr>
        <p:spPr>
          <a:xfrm>
            <a:off x="8478222" y="1891444"/>
            <a:ext cx="3335674" cy="3643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点击高级检索框下方的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出版物</a:t>
            </a:r>
            <a:r>
              <a:rPr lang="zh-CN" altLang="en-US" sz="2000" dirty="0">
                <a:latin typeface="新宋体" panose="02010609030101010101" pitchFamily="49" charset="-122"/>
              </a:rPr>
              <a:t>选项以从不同的数据库中检索出版物（若选择了多个数据库的情况下需要选择）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可按字母顺序浏览或精确检索库中刊物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选中出版物，点击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添加到搜索中</a:t>
            </a:r>
            <a:r>
              <a:rPr lang="zh-CN" altLang="en-US" sz="2000" dirty="0">
                <a:latin typeface="新宋体" panose="02010609030101010101" pitchFamily="49" charset="-122"/>
              </a:rPr>
              <a:t>以检索该出版物中所有文章。</a:t>
            </a: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点击刊名查看刊物详情信息。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83AFC473-349C-3DD1-ED53-28BA06093CC0}"/>
              </a:ext>
            </a:extLst>
          </p:cNvPr>
          <p:cNvSpPr/>
          <p:nvPr/>
        </p:nvSpPr>
        <p:spPr>
          <a:xfrm>
            <a:off x="2658112" y="4486245"/>
            <a:ext cx="413026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33B6E2DA-1985-6AD2-39BC-5295DAABB02C}"/>
              </a:ext>
            </a:extLst>
          </p:cNvPr>
          <p:cNvSpPr/>
          <p:nvPr/>
        </p:nvSpPr>
        <p:spPr>
          <a:xfrm>
            <a:off x="588720" y="3077494"/>
            <a:ext cx="1474430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66AB68C-D479-DB37-3D6E-F1C2CEBBA8F2}"/>
              </a:ext>
            </a:extLst>
          </p:cNvPr>
          <p:cNvSpPr/>
          <p:nvPr/>
        </p:nvSpPr>
        <p:spPr>
          <a:xfrm>
            <a:off x="6653814" y="4080953"/>
            <a:ext cx="835161" cy="29963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69220DA9-8D5B-A2AE-8BE3-0BA1BD8167D1}"/>
              </a:ext>
            </a:extLst>
          </p:cNvPr>
          <p:cNvSpPr/>
          <p:nvPr/>
        </p:nvSpPr>
        <p:spPr>
          <a:xfrm>
            <a:off x="1562777" y="2636423"/>
            <a:ext cx="484189" cy="29521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26F036F0-AE35-2CB3-9E36-1B04BD721AC3}"/>
              </a:ext>
            </a:extLst>
          </p:cNvPr>
          <p:cNvSpPr/>
          <p:nvPr/>
        </p:nvSpPr>
        <p:spPr>
          <a:xfrm>
            <a:off x="537672" y="4943694"/>
            <a:ext cx="1177732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10" name="图形 9" descr="徽章 1 纯色填充">
            <a:extLst>
              <a:ext uri="{FF2B5EF4-FFF2-40B4-BE49-F238E27FC236}">
                <a16:creationId xmlns:a16="http://schemas.microsoft.com/office/drawing/2014/main" id="{171C1672-2E10-7654-5880-1E18EDE5F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59261" y="2784030"/>
            <a:ext cx="343857" cy="343857"/>
          </a:xfrm>
          <a:prstGeom prst="rect">
            <a:avLst/>
          </a:prstGeom>
        </p:spPr>
      </p:pic>
      <p:pic>
        <p:nvPicPr>
          <p:cNvPr id="11" name="图形 10" descr="徽章 纯色填充">
            <a:extLst>
              <a:ext uri="{FF2B5EF4-FFF2-40B4-BE49-F238E27FC236}">
                <a16:creationId xmlns:a16="http://schemas.microsoft.com/office/drawing/2014/main" id="{C8A6556A-A522-1ABF-B2A5-795578FB16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58112" y="4142388"/>
            <a:ext cx="343857" cy="343857"/>
          </a:xfrm>
          <a:prstGeom prst="rect">
            <a:avLst/>
          </a:prstGeom>
        </p:spPr>
      </p:pic>
      <p:pic>
        <p:nvPicPr>
          <p:cNvPr id="13" name="图形 12" descr="徽章 3 纯色填充">
            <a:extLst>
              <a:ext uri="{FF2B5EF4-FFF2-40B4-BE49-F238E27FC236}">
                <a16:creationId xmlns:a16="http://schemas.microsoft.com/office/drawing/2014/main" id="{C6055C14-36C8-F761-6F49-912A94A2AF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09957" y="4142388"/>
            <a:ext cx="343857" cy="343857"/>
          </a:xfrm>
          <a:prstGeom prst="rect">
            <a:avLst/>
          </a:prstGeom>
        </p:spPr>
      </p:pic>
      <p:pic>
        <p:nvPicPr>
          <p:cNvPr id="14" name="图形 13" descr="徽章 4 纯色填充">
            <a:extLst>
              <a:ext uri="{FF2B5EF4-FFF2-40B4-BE49-F238E27FC236}">
                <a16:creationId xmlns:a16="http://schemas.microsoft.com/office/drawing/2014/main" id="{1778859F-69F3-2ADE-2333-6A92B91CC0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15404" y="4900970"/>
            <a:ext cx="343857" cy="343857"/>
          </a:xfrm>
          <a:prstGeom prst="rect">
            <a:avLst/>
          </a:prstGeom>
        </p:spPr>
      </p:pic>
      <p:pic>
        <p:nvPicPr>
          <p:cNvPr id="16" name="图形 15" descr="徽章 1 纯色填充">
            <a:extLst>
              <a:ext uri="{FF2B5EF4-FFF2-40B4-BE49-F238E27FC236}">
                <a16:creationId xmlns:a16="http://schemas.microsoft.com/office/drawing/2014/main" id="{C453B05E-0C59-24B0-C308-883B965D7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54692" y="1901954"/>
            <a:ext cx="343857" cy="343857"/>
          </a:xfrm>
          <a:prstGeom prst="rect">
            <a:avLst/>
          </a:prstGeom>
        </p:spPr>
      </p:pic>
      <p:pic>
        <p:nvPicPr>
          <p:cNvPr id="17" name="图形 16" descr="徽章 纯色填充">
            <a:extLst>
              <a:ext uri="{FF2B5EF4-FFF2-40B4-BE49-F238E27FC236}">
                <a16:creationId xmlns:a16="http://schemas.microsoft.com/office/drawing/2014/main" id="{EC4C40B6-AE7F-290A-D500-3020FC0B53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54692" y="3379851"/>
            <a:ext cx="343857" cy="343857"/>
          </a:xfrm>
          <a:prstGeom prst="rect">
            <a:avLst/>
          </a:prstGeom>
        </p:spPr>
      </p:pic>
      <p:pic>
        <p:nvPicPr>
          <p:cNvPr id="18" name="图形 17" descr="徽章 3 纯色填充">
            <a:extLst>
              <a:ext uri="{FF2B5EF4-FFF2-40B4-BE49-F238E27FC236}">
                <a16:creationId xmlns:a16="http://schemas.microsoft.com/office/drawing/2014/main" id="{3C8444AB-F983-EA9D-99B1-A2D7314CF1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56409" y="4205305"/>
            <a:ext cx="343857" cy="343857"/>
          </a:xfrm>
          <a:prstGeom prst="rect">
            <a:avLst/>
          </a:prstGeom>
        </p:spPr>
      </p:pic>
      <p:pic>
        <p:nvPicPr>
          <p:cNvPr id="19" name="图形 18" descr="徽章 4 纯色填充">
            <a:extLst>
              <a:ext uri="{FF2B5EF4-FFF2-40B4-BE49-F238E27FC236}">
                <a16:creationId xmlns:a16="http://schemas.microsoft.com/office/drawing/2014/main" id="{D00CD240-E947-21A0-C289-9C58179487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54691" y="5284175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6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02559-7360-BBE8-0F4D-6276B174A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981754B-DA2F-A92E-53BD-34A7D5710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76" y="1732144"/>
            <a:ext cx="7847124" cy="4342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0455EA-3ACF-1F59-48B5-EB48410B5167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07C4E8-0611-B9AA-0E85-9F0DB405B11D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FFFFFF"/>
                </a:solidFill>
                <a:latin typeface="新宋体" panose="02010609030101010101" pitchFamily="49" charset="-122"/>
                <a:cs typeface="Calibri" panose="020F0502020204030204" pitchFamily="34" charset="0"/>
              </a:rPr>
              <a:t>刊物详细信息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70937D-C7B1-1C25-FBC8-FCAB0158F62F}"/>
              </a:ext>
            </a:extLst>
          </p:cNvPr>
          <p:cNvSpPr txBox="1">
            <a:spLocks/>
          </p:cNvSpPr>
          <p:nvPr/>
        </p:nvSpPr>
        <p:spPr>
          <a:xfrm>
            <a:off x="8193490" y="2321088"/>
            <a:ext cx="3491410" cy="252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点击右上角   图标可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创建期刊快讯</a:t>
            </a:r>
            <a:r>
              <a:rPr lang="zh-CN" altLang="en-US" sz="2000" dirty="0">
                <a:latin typeface="新宋体" panose="02010609030101010101" pitchFamily="49" charset="-122"/>
              </a:rPr>
              <a:t>或以链接形式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分享</a:t>
            </a:r>
            <a:r>
              <a:rPr lang="zh-CN" altLang="en-US" sz="2000" dirty="0">
                <a:latin typeface="新宋体" panose="02010609030101010101" pitchFamily="49" charset="-122"/>
              </a:rPr>
              <a:t>该刊物。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点击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在此出版物内搜索</a:t>
            </a:r>
            <a:r>
              <a:rPr lang="zh-CN" altLang="en-US" sz="2000" dirty="0">
                <a:latin typeface="新宋体" panose="02010609030101010101" pitchFamily="49" charset="-122"/>
              </a:rPr>
              <a:t>可实现刊内检索</a:t>
            </a:r>
            <a:endParaRPr lang="en-US" altLang="zh-CN" sz="2000" dirty="0">
              <a:latin typeface="新宋体" panose="02010609030101010101" pitchFamily="49" charset="-122"/>
            </a:endParaRPr>
          </a:p>
          <a:p>
            <a:pPr algn="just"/>
            <a:r>
              <a:rPr lang="zh-CN" altLang="en-US" sz="2000" dirty="0">
                <a:latin typeface="新宋体" panose="02010609030101010101" pitchFamily="49" charset="-122"/>
              </a:rPr>
              <a:t>左侧可查看刊物详细信息，点击右侧</a:t>
            </a:r>
            <a:r>
              <a:rPr lang="en-US" altLang="zh-CN" sz="2000" b="1" dirty="0">
                <a:solidFill>
                  <a:schemeClr val="accent2"/>
                </a:solidFill>
                <a:latin typeface="新宋体" panose="02010609030101010101" pitchFamily="49" charset="-122"/>
              </a:rPr>
              <a:t>+</a:t>
            </a:r>
            <a:r>
              <a:rPr lang="zh-CN" altLang="en-US" sz="2000" dirty="0">
                <a:solidFill>
                  <a:schemeClr val="accent2"/>
                </a:solidFill>
                <a:latin typeface="新宋体" panose="02010609030101010101" pitchFamily="49" charset="-122"/>
              </a:rPr>
              <a:t>号</a:t>
            </a:r>
            <a:r>
              <a:rPr lang="zh-CN" altLang="en-US" sz="2000" dirty="0">
                <a:latin typeface="新宋体" panose="02010609030101010101" pitchFamily="49" charset="-122"/>
              </a:rPr>
              <a:t>图标展开刊物收录情况。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03E257B-F7C5-0B81-E0DC-7B81BE044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7584" y="2365453"/>
            <a:ext cx="252566" cy="315707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B8D3B8-F7E9-3BD6-6AED-0769A9813DD3}"/>
              </a:ext>
            </a:extLst>
          </p:cNvPr>
          <p:cNvSpPr/>
          <p:nvPr/>
        </p:nvSpPr>
        <p:spPr>
          <a:xfrm>
            <a:off x="6440977" y="2537381"/>
            <a:ext cx="1221898" cy="20221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458E8A80-73A9-93BC-792B-35EA76A4264D}"/>
              </a:ext>
            </a:extLst>
          </p:cNvPr>
          <p:cNvSpPr/>
          <p:nvPr/>
        </p:nvSpPr>
        <p:spPr>
          <a:xfrm>
            <a:off x="603094" y="3510272"/>
            <a:ext cx="1129005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39C7BAF8-6833-5E25-8C01-D1FCAC01F16B}"/>
              </a:ext>
            </a:extLst>
          </p:cNvPr>
          <p:cNvSpPr/>
          <p:nvPr/>
        </p:nvSpPr>
        <p:spPr>
          <a:xfrm>
            <a:off x="5318728" y="4417419"/>
            <a:ext cx="586839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1FFE2635-0819-3FE7-F203-42E42620D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16818" y="2193524"/>
            <a:ext cx="343857" cy="343857"/>
          </a:xfrm>
          <a:prstGeom prst="rect">
            <a:avLst/>
          </a:prstGeom>
        </p:spPr>
      </p:pic>
      <p:pic>
        <p:nvPicPr>
          <p:cNvPr id="5" name="图形 4" descr="徽章 纯色填充">
            <a:extLst>
              <a:ext uri="{FF2B5EF4-FFF2-40B4-BE49-F238E27FC236}">
                <a16:creationId xmlns:a16="http://schemas.microsoft.com/office/drawing/2014/main" id="{7F8B9203-4BCD-75D1-E502-F62B54AF0D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32099" y="3473628"/>
            <a:ext cx="343857" cy="343857"/>
          </a:xfrm>
          <a:prstGeom prst="rect">
            <a:avLst/>
          </a:prstGeom>
        </p:spPr>
      </p:pic>
      <p:pic>
        <p:nvPicPr>
          <p:cNvPr id="6" name="图形 5" descr="徽章 3 纯色填充">
            <a:extLst>
              <a:ext uri="{FF2B5EF4-FFF2-40B4-BE49-F238E27FC236}">
                <a16:creationId xmlns:a16="http://schemas.microsoft.com/office/drawing/2014/main" id="{170BCEF1-9CB8-2055-AEC5-9F4793DD4A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43620" y="4465741"/>
            <a:ext cx="343857" cy="343857"/>
          </a:xfrm>
          <a:prstGeom prst="rect">
            <a:avLst/>
          </a:prstGeom>
        </p:spPr>
      </p:pic>
      <p:pic>
        <p:nvPicPr>
          <p:cNvPr id="9" name="图形 8" descr="徽章 1 纯色填充">
            <a:extLst>
              <a:ext uri="{FF2B5EF4-FFF2-40B4-BE49-F238E27FC236}">
                <a16:creationId xmlns:a16="http://schemas.microsoft.com/office/drawing/2014/main" id="{1F824BE4-73E5-4981-2C02-13C666CCBF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61919" y="2365453"/>
            <a:ext cx="343857" cy="343857"/>
          </a:xfrm>
          <a:prstGeom prst="rect">
            <a:avLst/>
          </a:prstGeom>
        </p:spPr>
      </p:pic>
      <p:pic>
        <p:nvPicPr>
          <p:cNvPr id="11" name="图形 10" descr="徽章 纯色填充">
            <a:extLst>
              <a:ext uri="{FF2B5EF4-FFF2-40B4-BE49-F238E27FC236}">
                <a16:creationId xmlns:a16="http://schemas.microsoft.com/office/drawing/2014/main" id="{F16C6FC1-A694-EB90-0B62-6D16DC916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61919" y="3087739"/>
            <a:ext cx="343857" cy="343857"/>
          </a:xfrm>
          <a:prstGeom prst="rect">
            <a:avLst/>
          </a:prstGeom>
        </p:spPr>
      </p:pic>
      <p:pic>
        <p:nvPicPr>
          <p:cNvPr id="17" name="图形 16" descr="徽章 3 纯色填充">
            <a:extLst>
              <a:ext uri="{FF2B5EF4-FFF2-40B4-BE49-F238E27FC236}">
                <a16:creationId xmlns:a16="http://schemas.microsoft.com/office/drawing/2014/main" id="{ACC01DAE-F3D7-3CDD-01A0-D8186660AC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5776" y="3936311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3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7E5C3-7866-2010-34C1-4F128B3F4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7FB7048-B2E0-2742-B236-DD84FBCC521D}"/>
              </a:ext>
            </a:extLst>
          </p:cNvPr>
          <p:cNvGrpSpPr/>
          <p:nvPr/>
        </p:nvGrpSpPr>
        <p:grpSpPr>
          <a:xfrm>
            <a:off x="635221" y="1967013"/>
            <a:ext cx="6866705" cy="4158591"/>
            <a:chOff x="635221" y="1967013"/>
            <a:chExt cx="6866705" cy="4158591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D63369B-C62D-1F75-737D-BEFC33BAC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221" y="1967013"/>
              <a:ext cx="6866705" cy="41585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79EEED0-2D9F-882C-2675-3945E1B62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70298" y="3806246"/>
              <a:ext cx="2001399" cy="192554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7B55DFA-CB4A-7289-127F-8F8E70660B67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089CB6-243E-6698-2824-8E5773119B96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我的控制面板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8159E0-90E8-7344-04F2-4516DD6E1112}"/>
              </a:ext>
            </a:extLst>
          </p:cNvPr>
          <p:cNvSpPr txBox="1">
            <a:spLocks/>
          </p:cNvSpPr>
          <p:nvPr/>
        </p:nvSpPr>
        <p:spPr>
          <a:xfrm>
            <a:off x="8123427" y="1401862"/>
            <a:ext cx="3713157" cy="4713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在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我的控制面板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中，您可以找到您的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保存的项目、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创建的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项目、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浏览和检索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历史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、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电子书借阅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情况和管理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快讯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使用您的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MyEBSCO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个人账户登录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EBSCOhost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时，控制面板中的项目将被保存，可在登录后可随时访问。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如果您通过所在机构而非个人账户登录，控制面板中的项目在您当前会话结束后不会被保存。您可以单击右上角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MyEBSCO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并单击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创建帐户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链接来创建自己的帐户。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E542A0-2124-A73F-02F3-D35F61781293}"/>
              </a:ext>
            </a:extLst>
          </p:cNvPr>
          <p:cNvSpPr/>
          <p:nvPr/>
        </p:nvSpPr>
        <p:spPr>
          <a:xfrm>
            <a:off x="6664788" y="2231246"/>
            <a:ext cx="730037" cy="21707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036FE50E-FD69-3116-CBDB-27E9BAE7BC27}"/>
              </a:ext>
            </a:extLst>
          </p:cNvPr>
          <p:cNvSpPr/>
          <p:nvPr/>
        </p:nvSpPr>
        <p:spPr>
          <a:xfrm>
            <a:off x="739809" y="3511803"/>
            <a:ext cx="1129005" cy="131914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70761C-7508-2206-A557-753491407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4491" y="2613727"/>
            <a:ext cx="1876058" cy="2978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843E26C4-731A-E097-232F-1E8ECF67F7C7}"/>
              </a:ext>
            </a:extLst>
          </p:cNvPr>
          <p:cNvSpPr/>
          <p:nvPr/>
        </p:nvSpPr>
        <p:spPr>
          <a:xfrm>
            <a:off x="6096000" y="4928050"/>
            <a:ext cx="568788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19755503-92E7-FDB8-F7DA-6D34E49CF6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74331" y="1401862"/>
            <a:ext cx="343857" cy="343857"/>
          </a:xfrm>
          <a:prstGeom prst="rect">
            <a:avLst/>
          </a:prstGeom>
        </p:spPr>
      </p:pic>
      <p:pic>
        <p:nvPicPr>
          <p:cNvPr id="6" name="图形 5" descr="徽章 纯色填充">
            <a:extLst>
              <a:ext uri="{FF2B5EF4-FFF2-40B4-BE49-F238E27FC236}">
                <a16:creationId xmlns:a16="http://schemas.microsoft.com/office/drawing/2014/main" id="{3D68DA4C-1146-2064-ED2E-2272F376C8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69452" y="2830044"/>
            <a:ext cx="343857" cy="343857"/>
          </a:xfrm>
          <a:prstGeom prst="rect">
            <a:avLst/>
          </a:prstGeom>
        </p:spPr>
      </p:pic>
      <p:pic>
        <p:nvPicPr>
          <p:cNvPr id="8" name="图形 7" descr="徽章 3 纯色填充">
            <a:extLst>
              <a:ext uri="{FF2B5EF4-FFF2-40B4-BE49-F238E27FC236}">
                <a16:creationId xmlns:a16="http://schemas.microsoft.com/office/drawing/2014/main" id="{D1BDA4A8-DB5B-1CC3-6FB8-7CB39760AB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33638" y="4891406"/>
            <a:ext cx="343857" cy="343857"/>
          </a:xfrm>
          <a:prstGeom prst="rect">
            <a:avLst/>
          </a:prstGeom>
        </p:spPr>
      </p:pic>
      <p:pic>
        <p:nvPicPr>
          <p:cNvPr id="9" name="图形 8" descr="徽章 1 纯色填充">
            <a:extLst>
              <a:ext uri="{FF2B5EF4-FFF2-40B4-BE49-F238E27FC236}">
                <a16:creationId xmlns:a16="http://schemas.microsoft.com/office/drawing/2014/main" id="{AF0BCF08-E285-4B49-6CF1-ED0768F8F7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7275" y="3167946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6C5B5A9C-1FA2-75B8-86F3-46B91430AF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60591" y="2167855"/>
            <a:ext cx="343857" cy="343857"/>
          </a:xfrm>
          <a:prstGeom prst="rect">
            <a:avLst/>
          </a:prstGeom>
        </p:spPr>
      </p:pic>
      <p:pic>
        <p:nvPicPr>
          <p:cNvPr id="11" name="图形 10" descr="徽章 3 纯色填充">
            <a:extLst>
              <a:ext uri="{FF2B5EF4-FFF2-40B4-BE49-F238E27FC236}">
                <a16:creationId xmlns:a16="http://schemas.microsoft.com/office/drawing/2014/main" id="{221B4C9B-226C-922B-0EBF-9E189CBEBC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60560" y="4345890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81F15-41B7-5BEB-6DCF-2A4C56C89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EA1A3F2-E54F-8346-28C6-10DFCFB81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41" y="1472912"/>
            <a:ext cx="6944634" cy="4713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20B5BB-13E4-9FB9-60F8-4F5776A62B9A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D611E-0435-3CAC-71EC-3AE2553BD3AB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Calibri" panose="020F0502020204030204" pitchFamily="34" charset="0"/>
              </a:rPr>
              <a:t>创建新项目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CDBA17-5D7A-7DBC-EB07-28B9FBFD8D63}"/>
              </a:ext>
            </a:extLst>
          </p:cNvPr>
          <p:cNvSpPr txBox="1">
            <a:spLocks/>
          </p:cNvSpPr>
          <p:nvPr/>
        </p:nvSpPr>
        <p:spPr>
          <a:xfrm>
            <a:off x="8361609" y="1843116"/>
            <a:ext cx="3468934" cy="37484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通过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项目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，您可以收集和组织在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EBSCOhost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中找到的项目，如文章和电子书。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如果您正在进行多个研究项目，可以点击右侧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+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图标，为每个研究项目创建一个文件夹，以存储不同主题的文章。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您还可以为每个项目指定一个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截止日期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新宋体" panose="02010609030101010101" pitchFamily="49" charset="-122"/>
                <a:ea typeface="+mn-ea"/>
                <a:cs typeface="+mn-cs"/>
              </a:rPr>
              <a:t>，以帮助确定工作的优先顺序。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9CAABD83-FBD1-2C69-12F2-B4D3B2E94BEE}"/>
              </a:ext>
            </a:extLst>
          </p:cNvPr>
          <p:cNvSpPr/>
          <p:nvPr/>
        </p:nvSpPr>
        <p:spPr>
          <a:xfrm>
            <a:off x="7171232" y="2599684"/>
            <a:ext cx="334398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1457098D-689B-90A1-731E-1F0A94252434}"/>
              </a:ext>
            </a:extLst>
          </p:cNvPr>
          <p:cNvSpPr/>
          <p:nvPr/>
        </p:nvSpPr>
        <p:spPr>
          <a:xfrm>
            <a:off x="2903361" y="3584772"/>
            <a:ext cx="948448" cy="30419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27892054-ABF5-FF95-6FA6-198F68A6588F}"/>
              </a:ext>
            </a:extLst>
          </p:cNvPr>
          <p:cNvSpPr/>
          <p:nvPr/>
        </p:nvSpPr>
        <p:spPr>
          <a:xfrm>
            <a:off x="710541" y="3078368"/>
            <a:ext cx="1129005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新宋体" panose="02010609030101010101" pitchFamily="49" charset="-122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14613681-5782-04EB-1BEE-8CA08E76B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5358" y="3005081"/>
            <a:ext cx="343857" cy="343857"/>
          </a:xfrm>
          <a:prstGeom prst="rect">
            <a:avLst/>
          </a:prstGeom>
        </p:spPr>
      </p:pic>
      <p:pic>
        <p:nvPicPr>
          <p:cNvPr id="5" name="图形 4" descr="徽章 纯色填充">
            <a:extLst>
              <a:ext uri="{FF2B5EF4-FFF2-40B4-BE49-F238E27FC236}">
                <a16:creationId xmlns:a16="http://schemas.microsoft.com/office/drawing/2014/main" id="{71E784A2-4BB3-8DB7-B923-2512FC4240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9231" y="3005080"/>
            <a:ext cx="343857" cy="343857"/>
          </a:xfrm>
          <a:prstGeom prst="rect">
            <a:avLst/>
          </a:prstGeom>
        </p:spPr>
      </p:pic>
      <p:pic>
        <p:nvPicPr>
          <p:cNvPr id="8" name="图形 7" descr="徽章 3 纯色填充">
            <a:extLst>
              <a:ext uri="{FF2B5EF4-FFF2-40B4-BE49-F238E27FC236}">
                <a16:creationId xmlns:a16="http://schemas.microsoft.com/office/drawing/2014/main" id="{ADD2B99F-41B0-EC11-DF8C-4B333AEBFA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61168" y="3545114"/>
            <a:ext cx="343857" cy="343857"/>
          </a:xfrm>
          <a:prstGeom prst="rect">
            <a:avLst/>
          </a:prstGeom>
        </p:spPr>
      </p:pic>
      <p:pic>
        <p:nvPicPr>
          <p:cNvPr id="9" name="图形 8" descr="徽章 1 纯色填充">
            <a:extLst>
              <a:ext uri="{FF2B5EF4-FFF2-40B4-BE49-F238E27FC236}">
                <a16:creationId xmlns:a16="http://schemas.microsoft.com/office/drawing/2014/main" id="{068F1D6C-A690-C23C-1E40-17F966F28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9232" y="1843116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6954FDAE-BE00-054F-171D-9425F1CEAB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1712" y="2545691"/>
            <a:ext cx="343857" cy="343857"/>
          </a:xfrm>
          <a:prstGeom prst="rect">
            <a:avLst/>
          </a:prstGeom>
        </p:spPr>
      </p:pic>
      <p:pic>
        <p:nvPicPr>
          <p:cNvPr id="11" name="图形 10" descr="徽章 3 纯色填充">
            <a:extLst>
              <a:ext uri="{FF2B5EF4-FFF2-40B4-BE49-F238E27FC236}">
                <a16:creationId xmlns:a16="http://schemas.microsoft.com/office/drawing/2014/main" id="{7FBEB244-7D57-6AD6-502D-DE35177EAC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47307" y="4766676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5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CD50-0421-749B-7353-A4204E1FD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551D5-B78F-06CF-C700-22000A77D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633073"/>
            <a:ext cx="3526971" cy="978580"/>
          </a:xfrm>
        </p:spPr>
        <p:txBody>
          <a:bodyPr/>
          <a:lstStyle/>
          <a:p>
            <a:r>
              <a:rPr lang="zh-CN" altLang="en-US" dirty="0"/>
              <a:t>检索实践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6C76E80-DADB-CAFD-8808-4FC0AB962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1584050"/>
            <a:ext cx="2911366" cy="4175619"/>
          </a:xfrm>
        </p:spPr>
        <p:txBody>
          <a:bodyPr/>
          <a:lstStyle/>
          <a:p>
            <a:endParaRPr lang="en-US" altLang="zh-CN" sz="20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任选右侧检索词：</a:t>
            </a:r>
            <a:endParaRPr lang="en-US" altLang="zh-CN" sz="20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20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下载</a:t>
            </a:r>
            <a:r>
              <a:rPr lang="en-US" altLang="zh-CN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PDF</a:t>
            </a:r>
            <a:r>
              <a:rPr lang="zh-CN" altLang="en-US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全文</a:t>
            </a:r>
            <a:endParaRPr lang="en-US" altLang="zh-CN" sz="20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0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听在线全文朗读</a:t>
            </a:r>
            <a:endParaRPr lang="en-US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注册</a:t>
            </a:r>
            <a:r>
              <a:rPr lang="en-US" altLang="zh-CN" sz="2000" kern="100" dirty="0" err="1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MyEBSCO</a:t>
            </a:r>
            <a:r>
              <a:rPr lang="zh-CN" altLang="en-US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账号</a:t>
            </a:r>
            <a:endParaRPr lang="en-US" altLang="zh-CN" sz="20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20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创建“项目”</a:t>
            </a:r>
            <a:endParaRPr lang="en-US" altLang="zh-CN" sz="20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20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39C663-7EBD-47B5-F0C0-BEB81B581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799" y="-131549"/>
            <a:ext cx="8632935" cy="669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Algorithmic Trading Strategies and Market Efficiency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算法交易策略与市场效率</a:t>
            </a:r>
            <a:b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ESG Integration in Emerging Markets Investment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新兴市场投资中的ESG整合</a:t>
            </a:r>
            <a:b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3.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Blockchain Applications for SME Supply Chain Financing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区块链在中小企业供应链融资中的应用</a:t>
            </a:r>
            <a:b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4.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Behavioral Economics in Digital Consumer Credit Markets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数字消费信贷市场中的行为经济学</a:t>
            </a:r>
            <a:b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5.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Tax Policy Optimization for Multinational Corporations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跨国公司税收政策优化</a:t>
            </a:r>
            <a:b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6.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AI-Driven Risk Management in Global Banking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全球银行业中的人工智能驱动风险管理</a:t>
            </a:r>
            <a:b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7.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Sustainable Transition Pathways for Fossil Fuel-Dependent Economies</a:t>
            </a:r>
            <a:b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化石燃料依赖型经济体的可持续转型路径</a:t>
            </a:r>
            <a:b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8.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Corporate Innovation Ecosystems in the Post-Pandemic Era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后疫情时代的企业创新生态系统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27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0B86-97B8-F629-294B-ACF77E66D455}"/>
              </a:ext>
            </a:extLst>
          </p:cNvPr>
          <p:cNvSpPr/>
          <p:nvPr/>
        </p:nvSpPr>
        <p:spPr>
          <a:xfrm rot="5400000">
            <a:off x="3023393" y="-2340768"/>
            <a:ext cx="6157913" cy="1156970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思源黑体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2158A-23DF-A551-AB2F-B6EC6A9251BB}"/>
              </a:ext>
            </a:extLst>
          </p:cNvPr>
          <p:cNvSpPr/>
          <p:nvPr/>
        </p:nvSpPr>
        <p:spPr>
          <a:xfrm rot="5400000">
            <a:off x="3109119" y="-2516981"/>
            <a:ext cx="207962" cy="579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思源黑体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9A7B94-A0E9-01EA-0726-E70E0FC10594}"/>
              </a:ext>
            </a:extLst>
          </p:cNvPr>
          <p:cNvSpPr/>
          <p:nvPr/>
        </p:nvSpPr>
        <p:spPr>
          <a:xfrm rot="5400000">
            <a:off x="8887619" y="-2516981"/>
            <a:ext cx="207962" cy="5791200"/>
          </a:xfrm>
          <a:prstGeom prst="rect">
            <a:avLst/>
          </a:prstGeom>
          <a:solidFill>
            <a:srgbClr val="FAB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思源黑体"/>
              <a:cs typeface="+mn-cs"/>
            </a:endParaRPr>
          </a:p>
        </p:txBody>
      </p:sp>
      <p:pic>
        <p:nvPicPr>
          <p:cNvPr id="163845" name="Picture 6">
            <a:extLst>
              <a:ext uri="{FF2B5EF4-FFF2-40B4-BE49-F238E27FC236}">
                <a16:creationId xmlns:a16="http://schemas.microsoft.com/office/drawing/2014/main" id="{B88D65A0-C64E-2978-672C-188710822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223" b="25044"/>
          <a:stretch>
            <a:fillRect/>
          </a:stretch>
        </p:blipFill>
        <p:spPr bwMode="auto">
          <a:xfrm>
            <a:off x="488950" y="5438775"/>
            <a:ext cx="105156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6" name="Picture 7">
            <a:extLst>
              <a:ext uri="{FF2B5EF4-FFF2-40B4-BE49-F238E27FC236}">
                <a16:creationId xmlns:a16="http://schemas.microsoft.com/office/drawing/2014/main" id="{62CC8CE2-5766-F684-5153-31D5A08FC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01" b="25044"/>
          <a:stretch>
            <a:fillRect/>
          </a:stretch>
        </p:blipFill>
        <p:spPr bwMode="auto">
          <a:xfrm>
            <a:off x="11245850" y="5438775"/>
            <a:ext cx="63976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7" name="Title 1">
            <a:extLst>
              <a:ext uri="{FF2B5EF4-FFF2-40B4-BE49-F238E27FC236}">
                <a16:creationId xmlns:a16="http://schemas.microsoft.com/office/drawing/2014/main" id="{47B70644-C382-F372-8CF2-45FE411BF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1690688"/>
            <a:ext cx="75946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srgbClr val="454545"/>
                </a:solidFill>
                <a:latin typeface="思源黑体" panose="020B0500000000000000" pitchFamily="34" charset="-122"/>
              </a:rPr>
              <a:t>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EBSCO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移动端下载与使用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pic>
        <p:nvPicPr>
          <p:cNvPr id="163848" name="Picture 4">
            <a:extLst>
              <a:ext uri="{FF2B5EF4-FFF2-40B4-BE49-F238E27FC236}">
                <a16:creationId xmlns:a16="http://schemas.microsoft.com/office/drawing/2014/main" id="{A1B7D127-6D34-9FA2-011F-915497527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13" y="2420938"/>
            <a:ext cx="32004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itle 1">
            <a:extLst>
              <a:ext uri="{FF2B5EF4-FFF2-40B4-BE49-F238E27FC236}">
                <a16:creationId xmlns:a16="http://schemas.microsoft.com/office/drawing/2014/main" id="{9AF7DFD9-07C6-62D2-491C-9023021AEB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cs typeface="Open Sans" panose="020B0606030504020204" pitchFamily="34" charset="0"/>
              </a:rPr>
              <a:t>EBSCO Mobile App</a:t>
            </a:r>
            <a:endParaRPr lang="en-AU" alt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FE46267-81AF-9C80-3409-F38395D7E4A6}"/>
              </a:ext>
            </a:extLst>
          </p:cNvPr>
          <p:cNvSpPr/>
          <p:nvPr/>
        </p:nvSpPr>
        <p:spPr>
          <a:xfrm>
            <a:off x="433388" y="1592263"/>
            <a:ext cx="3184525" cy="32162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250D6F1-FE7C-8BCC-2D95-972FAF8E6F23}"/>
              </a:ext>
            </a:extLst>
          </p:cNvPr>
          <p:cNvSpPr/>
          <p:nvPr/>
        </p:nvSpPr>
        <p:spPr>
          <a:xfrm>
            <a:off x="4483100" y="1592263"/>
            <a:ext cx="3186113" cy="3216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4CCF01-2DA2-48FC-1E79-3C40223444D7}"/>
              </a:ext>
            </a:extLst>
          </p:cNvPr>
          <p:cNvSpPr/>
          <p:nvPr/>
        </p:nvSpPr>
        <p:spPr>
          <a:xfrm>
            <a:off x="8534400" y="1592263"/>
            <a:ext cx="3186113" cy="32162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12B96F-83B4-2C2D-6FF7-B9918C924409}"/>
              </a:ext>
            </a:extLst>
          </p:cNvPr>
          <p:cNvSpPr/>
          <p:nvPr/>
        </p:nvSpPr>
        <p:spPr>
          <a:xfrm>
            <a:off x="471488" y="4248150"/>
            <a:ext cx="3224212" cy="19939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/>
                <a:cs typeface="Noto Sans" panose="020B0502040504020204" pitchFamily="34" charset="0"/>
              </a:rPr>
              <a:t>允许用户在任何地方进行搜索和研究过程，允许在任何时间、任何地点取得进展，并在桌面和移动设备之间实现无缝集成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7B786C-CDB8-1AA6-21F7-556973C354AE}"/>
              </a:ext>
            </a:extLst>
          </p:cNvPr>
          <p:cNvSpPr/>
          <p:nvPr/>
        </p:nvSpPr>
        <p:spPr>
          <a:xfrm>
            <a:off x="4483100" y="4249738"/>
            <a:ext cx="3224213" cy="202088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/>
                <a:cs typeface="Noto Sans" panose="020B0502040504020204" pitchFamily="34" charset="0"/>
              </a:rPr>
              <a:t>查找并连接到您的机构，然后只需搜索、选择并使用机构订购的数据库内容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A0EF7B-744D-F770-4806-8C9A502D593A}"/>
              </a:ext>
            </a:extLst>
          </p:cNvPr>
          <p:cNvSpPr/>
          <p:nvPr/>
        </p:nvSpPr>
        <p:spPr>
          <a:xfrm>
            <a:off x="8572500" y="4271963"/>
            <a:ext cx="3148013" cy="199866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/>
                <a:cs typeface="Noto Sans" panose="020B0502040504020204" pitchFamily="34" charset="0"/>
              </a:rPr>
              <a:t>您只需登录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/>
                <a:cs typeface="Noto Sans" panose="020B0502040504020204" pitchFamily="34" charset="0"/>
              </a:rPr>
              <a:t>App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/>
                <a:cs typeface="Noto Sans" panose="020B0502040504020204" pitchFamily="34" charset="0"/>
              </a:rPr>
              <a:t>一次，漫游期内，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/>
                <a:cs typeface="Noto Sans" panose="020B0502040504020204" pitchFamily="34" charset="0"/>
              </a:rPr>
              <a:t>App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/>
                <a:cs typeface="Noto Sans" panose="020B0502040504020204" pitchFamily="34" charset="0"/>
              </a:rPr>
              <a:t>会记住您的登录凭证，实现自动登录</a:t>
            </a:r>
          </a:p>
        </p:txBody>
      </p:sp>
      <p:pic>
        <p:nvPicPr>
          <p:cNvPr id="165897" name="Graphic 16" descr="Smart Phone with solid fill">
            <a:extLst>
              <a:ext uri="{FF2B5EF4-FFF2-40B4-BE49-F238E27FC236}">
                <a16:creationId xmlns:a16="http://schemas.microsoft.com/office/drawing/2014/main" id="{C32CE9B8-85AE-F72C-315D-1C31275CE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968500"/>
            <a:ext cx="19939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8" name="Graphic 18" descr="Classroom with solid fill">
            <a:extLst>
              <a:ext uri="{FF2B5EF4-FFF2-40B4-BE49-F238E27FC236}">
                <a16:creationId xmlns:a16="http://schemas.microsoft.com/office/drawing/2014/main" id="{7262C178-7625-4D3A-E505-537D4C484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968500"/>
            <a:ext cx="2019300" cy="20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9" name="Graphic 20" descr="Megaphone with solid fill">
            <a:extLst>
              <a:ext uri="{FF2B5EF4-FFF2-40B4-BE49-F238E27FC236}">
                <a16:creationId xmlns:a16="http://schemas.microsoft.com/office/drawing/2014/main" id="{628D1B25-3426-CFC0-1BA5-DE7691B7B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075" y="1797050"/>
            <a:ext cx="2427288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C567A1E-A685-5D66-2C7A-E5F07C6D067D}"/>
              </a:ext>
            </a:extLst>
          </p:cNvPr>
          <p:cNvSpPr txBox="1">
            <a:spLocks/>
          </p:cNvSpPr>
          <p:nvPr/>
        </p:nvSpPr>
        <p:spPr>
          <a:xfrm>
            <a:off x="365125" y="1831975"/>
            <a:ext cx="2824163" cy="814388"/>
          </a:xfrm>
          <a:custGeom>
            <a:avLst/>
            <a:gdLst>
              <a:gd name="connsiteX0" fmla="*/ 0 w 2824481"/>
              <a:gd name="connsiteY0" fmla="*/ 135513 h 813062"/>
              <a:gd name="connsiteX1" fmla="*/ 135513 w 2824481"/>
              <a:gd name="connsiteY1" fmla="*/ 0 h 813062"/>
              <a:gd name="connsiteX2" fmla="*/ 2688968 w 2824481"/>
              <a:gd name="connsiteY2" fmla="*/ 0 h 813062"/>
              <a:gd name="connsiteX3" fmla="*/ 2824481 w 2824481"/>
              <a:gd name="connsiteY3" fmla="*/ 135513 h 813062"/>
              <a:gd name="connsiteX4" fmla="*/ 2824481 w 2824481"/>
              <a:gd name="connsiteY4" fmla="*/ 677549 h 813062"/>
              <a:gd name="connsiteX5" fmla="*/ 2688968 w 2824481"/>
              <a:gd name="connsiteY5" fmla="*/ 813062 h 813062"/>
              <a:gd name="connsiteX6" fmla="*/ 135513 w 2824481"/>
              <a:gd name="connsiteY6" fmla="*/ 813062 h 813062"/>
              <a:gd name="connsiteX7" fmla="*/ 0 w 2824481"/>
              <a:gd name="connsiteY7" fmla="*/ 677549 h 813062"/>
              <a:gd name="connsiteX8" fmla="*/ 0 w 2824481"/>
              <a:gd name="connsiteY8" fmla="*/ 135513 h 81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4481" h="813062" fill="none" extrusionOk="0">
                <a:moveTo>
                  <a:pt x="0" y="135513"/>
                </a:moveTo>
                <a:cubicBezTo>
                  <a:pt x="532" y="64216"/>
                  <a:pt x="69128" y="-8565"/>
                  <a:pt x="135513" y="0"/>
                </a:cubicBezTo>
                <a:cubicBezTo>
                  <a:pt x="949195" y="-81037"/>
                  <a:pt x="2379355" y="35038"/>
                  <a:pt x="2688968" y="0"/>
                </a:cubicBezTo>
                <a:cubicBezTo>
                  <a:pt x="2763188" y="1974"/>
                  <a:pt x="2816447" y="55972"/>
                  <a:pt x="2824481" y="135513"/>
                </a:cubicBezTo>
                <a:cubicBezTo>
                  <a:pt x="2856744" y="244310"/>
                  <a:pt x="2823641" y="455965"/>
                  <a:pt x="2824481" y="677549"/>
                </a:cubicBezTo>
                <a:cubicBezTo>
                  <a:pt x="2826118" y="747118"/>
                  <a:pt x="2768716" y="820017"/>
                  <a:pt x="2688968" y="813062"/>
                </a:cubicBezTo>
                <a:cubicBezTo>
                  <a:pt x="2278373" y="706560"/>
                  <a:pt x="427179" y="836006"/>
                  <a:pt x="135513" y="813062"/>
                </a:cubicBezTo>
                <a:cubicBezTo>
                  <a:pt x="61328" y="814990"/>
                  <a:pt x="-455" y="761413"/>
                  <a:pt x="0" y="677549"/>
                </a:cubicBezTo>
                <a:cubicBezTo>
                  <a:pt x="13063" y="619454"/>
                  <a:pt x="-36344" y="400776"/>
                  <a:pt x="0" y="135513"/>
                </a:cubicBezTo>
                <a:close/>
              </a:path>
              <a:path w="2824481" h="813062" stroke="0" extrusionOk="0">
                <a:moveTo>
                  <a:pt x="0" y="135513"/>
                </a:moveTo>
                <a:cubicBezTo>
                  <a:pt x="4255" y="70202"/>
                  <a:pt x="59136" y="-412"/>
                  <a:pt x="135513" y="0"/>
                </a:cubicBezTo>
                <a:cubicBezTo>
                  <a:pt x="523174" y="-45806"/>
                  <a:pt x="2095383" y="125091"/>
                  <a:pt x="2688968" y="0"/>
                </a:cubicBezTo>
                <a:cubicBezTo>
                  <a:pt x="2759347" y="8392"/>
                  <a:pt x="2824205" y="56523"/>
                  <a:pt x="2824481" y="135513"/>
                </a:cubicBezTo>
                <a:cubicBezTo>
                  <a:pt x="2870895" y="355513"/>
                  <a:pt x="2783717" y="622798"/>
                  <a:pt x="2824481" y="677549"/>
                </a:cubicBezTo>
                <a:cubicBezTo>
                  <a:pt x="2824987" y="738517"/>
                  <a:pt x="2751567" y="809442"/>
                  <a:pt x="2688968" y="813062"/>
                </a:cubicBezTo>
                <a:cubicBezTo>
                  <a:pt x="1902967" y="876606"/>
                  <a:pt x="812326" y="826593"/>
                  <a:pt x="135513" y="813062"/>
                </a:cubicBezTo>
                <a:cubicBezTo>
                  <a:pt x="60465" y="810570"/>
                  <a:pt x="1750" y="759695"/>
                  <a:pt x="0" y="677549"/>
                </a:cubicBezTo>
                <a:cubicBezTo>
                  <a:pt x="7274" y="584526"/>
                  <a:pt x="41291" y="363461"/>
                  <a:pt x="0" y="1355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80000" tIns="108000" rIns="0" bIns="0"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6858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fontAlgn="base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fontAlgn="base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fontAlgn="base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fontAlgn="base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Noto Sans" panose="020B0502040504020204" pitchFamily="34" charset="0"/>
                <a:ea typeface="思源黑体" panose="020B0500000000000000" pitchFamily="34" charset="-122"/>
                <a:cs typeface="Noto Sans" panose="020B0502040504020204" pitchFamily="34" charset="0"/>
              </a:rPr>
              <a:t>i</a:t>
            </a: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Noto Sans" panose="020B0502040504020204" pitchFamily="34" charset="0"/>
                <a:ea typeface="思源黑体" panose="020B0500000000000000" pitchFamily="34" charset="-122"/>
                <a:cs typeface="Noto Sans" panose="020B0502040504020204" pitchFamily="34" charset="0"/>
              </a:rPr>
              <a:t>OS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Noto Sans" panose="020B0502040504020204" pitchFamily="34" charset="0"/>
                <a:ea typeface="思源黑体" panose="020B0500000000000000" pitchFamily="34" charset="-122"/>
                <a:cs typeface="Noto Sans" panose="020B0502040504020204" pitchFamily="34" charset="0"/>
              </a:rPr>
              <a:t>用户可直接在应用商店中搜索“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Noto Sans" panose="020B0502040504020204" pitchFamily="34" charset="0"/>
                <a:ea typeface="思源黑体" panose="020B0500000000000000" pitchFamily="34" charset="-122"/>
                <a:cs typeface="Noto Sans" panose="020B0502040504020204" pitchFamily="34" charset="0"/>
              </a:rPr>
              <a:t>EBSCO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Noto Sans" panose="020B0502040504020204" pitchFamily="34" charset="0"/>
                <a:ea typeface="思源黑体" panose="020B0500000000000000" pitchFamily="34" charset="-122"/>
                <a:cs typeface="Noto Sans" panose="020B0502040504020204" pitchFamily="34" charset="0"/>
              </a:rPr>
              <a:t>”</a:t>
            </a:r>
            <a:endParaRPr kumimoji="0" lang="en-AU" altLang="en-US" sz="20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Noto Sans" panose="020B0502040504020204" pitchFamily="34" charset="0"/>
              <a:ea typeface="思源黑体" panose="020B0500000000000000" pitchFamily="34" charset="-122"/>
              <a:cs typeface="Noto Sans" panose="020B0502040504020204" pitchFamily="34" charset="0"/>
            </a:endParaRPr>
          </a:p>
        </p:txBody>
      </p:sp>
      <p:pic>
        <p:nvPicPr>
          <p:cNvPr id="166915" name="Picture 41" descr="A person sitting at a computer&#10;&#10;Description automatically generated">
            <a:extLst>
              <a:ext uri="{FF2B5EF4-FFF2-40B4-BE49-F238E27FC236}">
                <a16:creationId xmlns:a16="http://schemas.microsoft.com/office/drawing/2014/main" id="{264D8F3C-55FD-9E7F-BB78-68478010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1" b="22221"/>
          <a:stretch>
            <a:fillRect/>
          </a:stretch>
        </p:blipFill>
        <p:spPr bwMode="auto">
          <a:xfrm>
            <a:off x="155575" y="2913063"/>
            <a:ext cx="3241675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6" name="Title 40">
            <a:extLst>
              <a:ext uri="{FF2B5EF4-FFF2-40B4-BE49-F238E27FC236}">
                <a16:creationId xmlns:a16="http://schemas.microsoft.com/office/drawing/2014/main" id="{4A1E0C34-670C-2817-6276-0176EE12F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46100"/>
            <a:ext cx="3787775" cy="688975"/>
          </a:xfrm>
        </p:spPr>
        <p:txBody>
          <a:bodyPr/>
          <a:lstStyle/>
          <a:p>
            <a:pPr eaLnBrk="1" hangingPunct="1"/>
            <a:r>
              <a:rPr lang="zh-CN" altLang="en-US" b="1">
                <a:latin typeface="Open Sans" panose="020B0606030504020204" pitchFamily="34" charset="0"/>
                <a:cs typeface="Open Sans" panose="020B0606030504020204" pitchFamily="34" charset="0"/>
              </a:rPr>
              <a:t>移动端应用下载</a:t>
            </a:r>
            <a:endParaRPr lang="en-US" altLang="en-US" b="1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6917" name="Picture 1" descr="A hand holding a white cell phone&#10;&#10;Description automatically generated">
            <a:extLst>
              <a:ext uri="{FF2B5EF4-FFF2-40B4-BE49-F238E27FC236}">
                <a16:creationId xmlns:a16="http://schemas.microsoft.com/office/drawing/2014/main" id="{637990F3-3F0F-D3D6-D340-C11386202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763" y="0"/>
            <a:ext cx="48498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6918" name="Group 3">
            <a:extLst>
              <a:ext uri="{FF2B5EF4-FFF2-40B4-BE49-F238E27FC236}">
                <a16:creationId xmlns:a16="http://schemas.microsoft.com/office/drawing/2014/main" id="{D54E8BEA-5AF1-34DB-5D6B-9C516E48E18D}"/>
              </a:ext>
            </a:extLst>
          </p:cNvPr>
          <p:cNvGrpSpPr>
            <a:grpSpLocks/>
          </p:cNvGrpSpPr>
          <p:nvPr/>
        </p:nvGrpSpPr>
        <p:grpSpPr bwMode="auto">
          <a:xfrm>
            <a:off x="8272463" y="1219200"/>
            <a:ext cx="2014537" cy="1949450"/>
            <a:chOff x="791908" y="4972953"/>
            <a:chExt cx="1047024" cy="1141825"/>
          </a:xfrm>
        </p:grpSpPr>
        <p:grpSp>
          <p:nvGrpSpPr>
            <p:cNvPr id="166922" name="Group 4">
              <a:extLst>
                <a:ext uri="{FF2B5EF4-FFF2-40B4-BE49-F238E27FC236}">
                  <a16:creationId xmlns:a16="http://schemas.microsoft.com/office/drawing/2014/main" id="{41CFBDE9-7429-47C5-7F20-BA8739DB3F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2568" y="4972953"/>
              <a:ext cx="334297" cy="324464"/>
              <a:chOff x="1649717" y="4928469"/>
              <a:chExt cx="334297" cy="324464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F0F62064-0C63-67AC-00AE-A2944D5E052C}"/>
                  </a:ext>
                </a:extLst>
              </p:cNvPr>
              <p:cNvCxnSpPr/>
              <p:nvPr/>
            </p:nvCxnSpPr>
            <p:spPr>
              <a:xfrm>
                <a:off x="1649647" y="4930329"/>
                <a:ext cx="334157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58855D59-08E2-B828-EB1A-A000CD93D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805" y="4928469"/>
                <a:ext cx="0" cy="324509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6923" name="Group 6">
              <a:extLst>
                <a:ext uri="{FF2B5EF4-FFF2-40B4-BE49-F238E27FC236}">
                  <a16:creationId xmlns:a16="http://schemas.microsoft.com/office/drawing/2014/main" id="{51B63378-BB23-2912-F16D-074788CBD1C4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791908" y="5776464"/>
              <a:ext cx="334297" cy="328237"/>
              <a:chOff x="1718659" y="4993558"/>
              <a:chExt cx="334297" cy="328237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2982888-DCAF-8D90-DDE5-0687FD896529}"/>
                  </a:ext>
                </a:extLst>
              </p:cNvPr>
              <p:cNvCxnSpPr/>
              <p:nvPr/>
            </p:nvCxnSpPr>
            <p:spPr>
              <a:xfrm>
                <a:off x="1718799" y="4993709"/>
                <a:ext cx="334157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C762BB8-17BA-68C5-C97C-DEBB9AF27B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1306" y="4999288"/>
                <a:ext cx="0" cy="324509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6924" name="Group 9">
              <a:extLst>
                <a:ext uri="{FF2B5EF4-FFF2-40B4-BE49-F238E27FC236}">
                  <a16:creationId xmlns:a16="http://schemas.microsoft.com/office/drawing/2014/main" id="{78B8B9F5-4E3F-49D7-1FF5-4DB2B024A46F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794861" y="4975907"/>
              <a:ext cx="334297" cy="328391"/>
              <a:chOff x="1777134" y="4992841"/>
              <a:chExt cx="334297" cy="328391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01BBAED-C70F-6C4E-8F88-801C3CF26802}"/>
                  </a:ext>
                </a:extLst>
              </p:cNvPr>
              <p:cNvCxnSpPr/>
              <p:nvPr/>
            </p:nvCxnSpPr>
            <p:spPr>
              <a:xfrm>
                <a:off x="1776695" y="4992710"/>
                <a:ext cx="334737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CE88200-6B75-E5BC-67BD-8D99D201C1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1432" y="4996836"/>
                <a:ext cx="0" cy="324255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6925" name="Group 10">
              <a:extLst>
                <a:ext uri="{FF2B5EF4-FFF2-40B4-BE49-F238E27FC236}">
                  <a16:creationId xmlns:a16="http://schemas.microsoft.com/office/drawing/2014/main" id="{ECE0EA3B-1672-3147-E818-14411FED2792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507542" y="5783389"/>
              <a:ext cx="338315" cy="324464"/>
              <a:chOff x="1718099" y="5028901"/>
              <a:chExt cx="338315" cy="324464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33405D7-66C1-98FD-0863-24A714C7BAF9}"/>
                  </a:ext>
                </a:extLst>
              </p:cNvPr>
              <p:cNvCxnSpPr/>
              <p:nvPr/>
            </p:nvCxnSpPr>
            <p:spPr>
              <a:xfrm>
                <a:off x="1717958" y="5034676"/>
                <a:ext cx="334737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F392878-E523-67F1-9216-135BEF8788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6413" y="5028900"/>
                <a:ext cx="0" cy="324256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66919" name="TextBox 38">
            <a:extLst>
              <a:ext uri="{FF2B5EF4-FFF2-40B4-BE49-F238E27FC236}">
                <a16:creationId xmlns:a16="http://schemas.microsoft.com/office/drawing/2014/main" id="{45C12B5E-DDBA-FA4A-C4B9-16D62ADE4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4038" y="3805238"/>
            <a:ext cx="21796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Noto Sans" panose="020B0502040504020204" pitchFamily="34" charset="0"/>
              </a:rPr>
              <a:t>安卓用户扫码下载</a:t>
            </a:r>
            <a:endParaRPr kumimoji="0" lang="en-AU" altLang="en-US" sz="1800" b="1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Noto Sans" panose="020B0502040504020204" pitchFamily="34" charset="0"/>
            </a:endParaRPr>
          </a:p>
        </p:txBody>
      </p:sp>
      <p:pic>
        <p:nvPicPr>
          <p:cNvPr id="8" name="内容占位符 7" descr="图形用户界面, 应用程序&#10;&#10;描述已自动生成">
            <a:extLst>
              <a:ext uri="{FF2B5EF4-FFF2-40B4-BE49-F238E27FC236}">
                <a16:creationId xmlns:a16="http://schemas.microsoft.com/office/drawing/2014/main" id="{FE611BD1-B87E-CE07-9CC7-513DC7B84D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t="3442" b="38753"/>
          <a:stretch/>
        </p:blipFill>
        <p:spPr>
          <a:xfrm>
            <a:off x="3700463" y="1916113"/>
            <a:ext cx="3308350" cy="34004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A05BD20-9BBB-0B4C-349F-F3CDE826E8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363432" y="1308761"/>
            <a:ext cx="1797050" cy="17970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itle 1">
            <a:extLst>
              <a:ext uri="{FF2B5EF4-FFF2-40B4-BE49-F238E27FC236}">
                <a16:creationId xmlns:a16="http://schemas.microsoft.com/office/drawing/2014/main" id="{B657A942-4EE1-0369-A922-0C0EE51EB9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68963" name="Content Placeholder 2">
            <a:extLst>
              <a:ext uri="{FF2B5EF4-FFF2-40B4-BE49-F238E27FC236}">
                <a16:creationId xmlns:a16="http://schemas.microsoft.com/office/drawing/2014/main" id="{DC98868B-0B37-64CA-8A9E-C6AC7DFB16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2463" y="2271713"/>
            <a:ext cx="7113587" cy="34988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• 打开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EBSCO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应用程序，点击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通过您所在的机构访问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” (Access with your institution) 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按钮登录</a:t>
            </a:r>
            <a:endParaRPr lang="en-US" altLang="zh-CN" sz="2400">
              <a:solidFill>
                <a:srgbClr val="454545"/>
              </a:solidFill>
              <a:cs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•  在检索框中输入机构的英文名称进行查找，或点击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使用我的位置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”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 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(Use my location)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定位您所在的学校。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• 点击学校名称，单击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连接到您的机构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”(Connect your institution)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允许应用登录。</a:t>
            </a:r>
          </a:p>
        </p:txBody>
      </p:sp>
      <p:grpSp>
        <p:nvGrpSpPr>
          <p:cNvPr id="168964" name="Group 7">
            <a:extLst>
              <a:ext uri="{FF2B5EF4-FFF2-40B4-BE49-F238E27FC236}">
                <a16:creationId xmlns:a16="http://schemas.microsoft.com/office/drawing/2014/main" id="{FF671A62-2104-D24B-38B3-EFABFB6A7C09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04800"/>
            <a:ext cx="11582400" cy="1274763"/>
            <a:chOff x="304800" y="304799"/>
            <a:chExt cx="11582400" cy="1274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6979FA2-1CCF-DFD9-A6FD-3E937A6277AE}"/>
                </a:ext>
              </a:extLst>
            </p:cNvPr>
            <p:cNvSpPr/>
            <p:nvPr/>
          </p:nvSpPr>
          <p:spPr>
            <a:xfrm>
              <a:off x="304800" y="304799"/>
              <a:ext cx="11582400" cy="11920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255F43-16A2-C797-FF17-C27A2D3B2093}"/>
                </a:ext>
              </a:extLst>
            </p:cNvPr>
            <p:cNvSpPr/>
            <p:nvPr/>
          </p:nvSpPr>
          <p:spPr>
            <a:xfrm rot="5400000">
              <a:off x="3096430" y="-1420151"/>
              <a:ext cx="207940" cy="5791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1DA131-D572-5862-5E19-A379B488DCA8}"/>
                </a:ext>
              </a:extLst>
            </p:cNvPr>
            <p:cNvSpPr/>
            <p:nvPr/>
          </p:nvSpPr>
          <p:spPr>
            <a:xfrm rot="5400000">
              <a:off x="8887630" y="-1420151"/>
              <a:ext cx="207940" cy="5791200"/>
            </a:xfrm>
            <a:prstGeom prst="rect">
              <a:avLst/>
            </a:prstGeom>
            <a:solidFill>
              <a:srgbClr val="FAB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</p:grpSp>
      <p:sp>
        <p:nvSpPr>
          <p:cNvPr id="168965" name="Title 1">
            <a:extLst>
              <a:ext uri="{FF2B5EF4-FFF2-40B4-BE49-F238E27FC236}">
                <a16:creationId xmlns:a16="http://schemas.microsoft.com/office/drawing/2014/main" id="{D76E4A1A-F56D-C05D-BF40-9EB5D1CC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539750"/>
            <a:ext cx="92805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登录 </a:t>
            </a: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EBSCO Mobile App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pic>
        <p:nvPicPr>
          <p:cNvPr id="168966" name="Picture 12">
            <a:extLst>
              <a:ext uri="{FF2B5EF4-FFF2-40B4-BE49-F238E27FC236}">
                <a16:creationId xmlns:a16="http://schemas.microsoft.com/office/drawing/2014/main" id="{7FBC0A53-119A-19FB-D331-FBE740673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1635125"/>
            <a:ext cx="2827338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967" name="图片 17" descr="手机屏幕的截图&#10;&#10;描述已自动生成">
            <a:extLst>
              <a:ext uri="{FF2B5EF4-FFF2-40B4-BE49-F238E27FC236}">
                <a16:creationId xmlns:a16="http://schemas.microsoft.com/office/drawing/2014/main" id="{E8058430-831C-3729-3CE8-3F087A59A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"/>
          <a:stretch>
            <a:fillRect/>
          </a:stretch>
        </p:blipFill>
        <p:spPr bwMode="auto">
          <a:xfrm>
            <a:off x="8288338" y="1811338"/>
            <a:ext cx="2636837" cy="457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图形用户界面, 文本, 应用程序&#10;&#10;描述已自动生成">
            <a:extLst>
              <a:ext uri="{FF2B5EF4-FFF2-40B4-BE49-F238E27FC236}">
                <a16:creationId xmlns:a16="http://schemas.microsoft.com/office/drawing/2014/main" id="{41B64641-23D6-65B3-A84B-8DA6AE5EF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"/>
          <a:stretch>
            <a:fillRect/>
          </a:stretch>
        </p:blipFill>
        <p:spPr bwMode="auto">
          <a:xfrm>
            <a:off x="8269288" y="1820863"/>
            <a:ext cx="2690812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itle 1">
            <a:extLst>
              <a:ext uri="{FF2B5EF4-FFF2-40B4-BE49-F238E27FC236}">
                <a16:creationId xmlns:a16="http://schemas.microsoft.com/office/drawing/2014/main" id="{441A553F-2ACF-DD9A-0B16-1ED518C5E1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71011" name="Content Placeholder 2">
            <a:extLst>
              <a:ext uri="{FF2B5EF4-FFF2-40B4-BE49-F238E27FC236}">
                <a16:creationId xmlns:a16="http://schemas.microsoft.com/office/drawing/2014/main" id="{071855E8-5014-8FC8-489F-C53310149A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2463" y="2103438"/>
            <a:ext cx="6992937" cy="388302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•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 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最近查看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” ( Recently Viewed )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：向左滑动可查看您在使用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App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时最近查看的文章。点击文章可再次阅读 </a:t>
            </a:r>
            <a:endParaRPr lang="en-US" altLang="zh-CN" sz="2400">
              <a:solidFill>
                <a:srgbClr val="454545"/>
              </a:solidFill>
              <a:cs typeface="Calibri" panose="020F0502020204030204" pitchFamily="34" charset="0"/>
            </a:endParaRPr>
          </a:p>
          <a:p>
            <a:pPr eaLnBrk="1" hangingPunct="1"/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 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为你推荐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” (Recommended for you):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点击根据您最近浏览过的文章和电子书推荐的文章</a:t>
            </a:r>
            <a:endParaRPr lang="en-US" altLang="zh-CN" sz="2400">
              <a:solidFill>
                <a:srgbClr val="454545"/>
              </a:solidFill>
              <a:cs typeface="Calibri" panose="020F0502020204030204" pitchFamily="34" charset="0"/>
            </a:endParaRP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 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发现最近主题 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” (Discover recent subjects )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，即可执行与该主题相关的文章搜索。此区域中的主题是根据您在使用应用程序时浏览过的文章显示的</a:t>
            </a:r>
          </a:p>
        </p:txBody>
      </p:sp>
      <p:grpSp>
        <p:nvGrpSpPr>
          <p:cNvPr id="171012" name="Group 7">
            <a:extLst>
              <a:ext uri="{FF2B5EF4-FFF2-40B4-BE49-F238E27FC236}">
                <a16:creationId xmlns:a16="http://schemas.microsoft.com/office/drawing/2014/main" id="{CE7BFF2C-7F4C-1A2C-8D1D-23C1377E3636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04800"/>
            <a:ext cx="11582400" cy="1274763"/>
            <a:chOff x="304800" y="304799"/>
            <a:chExt cx="11582400" cy="1274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88B88AD-C5D7-8B0A-98E9-65937DAE2185}"/>
                </a:ext>
              </a:extLst>
            </p:cNvPr>
            <p:cNvSpPr/>
            <p:nvPr/>
          </p:nvSpPr>
          <p:spPr>
            <a:xfrm>
              <a:off x="304800" y="304799"/>
              <a:ext cx="11582400" cy="11920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44DE83-6E6E-2ED9-A9E3-542AD1914B03}"/>
                </a:ext>
              </a:extLst>
            </p:cNvPr>
            <p:cNvSpPr/>
            <p:nvPr/>
          </p:nvSpPr>
          <p:spPr>
            <a:xfrm rot="5400000">
              <a:off x="3096430" y="-1420151"/>
              <a:ext cx="207940" cy="5791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B0E3CD-E5DB-DD34-CC43-F7211AE7BBEE}"/>
                </a:ext>
              </a:extLst>
            </p:cNvPr>
            <p:cNvSpPr/>
            <p:nvPr/>
          </p:nvSpPr>
          <p:spPr>
            <a:xfrm rot="5400000">
              <a:off x="8887630" y="-1420151"/>
              <a:ext cx="207940" cy="5791200"/>
            </a:xfrm>
            <a:prstGeom prst="rect">
              <a:avLst/>
            </a:prstGeom>
            <a:solidFill>
              <a:srgbClr val="FAB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</p:grpSp>
      <p:sp>
        <p:nvSpPr>
          <p:cNvPr id="171013" name="Title 1">
            <a:extLst>
              <a:ext uri="{FF2B5EF4-FFF2-40B4-BE49-F238E27FC236}">
                <a16:creationId xmlns:a16="http://schemas.microsoft.com/office/drawing/2014/main" id="{0FF7AE39-D961-8C9B-1AD2-EB36C6BD7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539750"/>
            <a:ext cx="92805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EBSCO Mobile App </a:t>
            </a: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主页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pic>
        <p:nvPicPr>
          <p:cNvPr id="171014" name="Picture 12">
            <a:extLst>
              <a:ext uri="{FF2B5EF4-FFF2-40B4-BE49-F238E27FC236}">
                <a16:creationId xmlns:a16="http://schemas.microsoft.com/office/drawing/2014/main" id="{193F2D1C-E5D5-6ADD-DF59-85BF3D296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263" y="1635125"/>
            <a:ext cx="28702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5" name="图片 15" descr="图形用户界面, 文本, 应用程序, 聊天或短信&#10;&#10;描述已自动生成">
            <a:extLst>
              <a:ext uri="{FF2B5EF4-FFF2-40B4-BE49-F238E27FC236}">
                <a16:creationId xmlns:a16="http://schemas.microsoft.com/office/drawing/2014/main" id="{B109CDA1-C9AE-606E-8725-4CFC5238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4"/>
          <a:stretch>
            <a:fillRect/>
          </a:stretch>
        </p:blipFill>
        <p:spPr bwMode="auto">
          <a:xfrm>
            <a:off x="8181975" y="1860550"/>
            <a:ext cx="2668588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itle 1">
            <a:extLst>
              <a:ext uri="{FF2B5EF4-FFF2-40B4-BE49-F238E27FC236}">
                <a16:creationId xmlns:a16="http://schemas.microsoft.com/office/drawing/2014/main" id="{3AF5BA72-35C0-A8A4-4CB8-24AAE2F0B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73059" name="Content Placeholder 2">
            <a:extLst>
              <a:ext uri="{FF2B5EF4-FFF2-40B4-BE49-F238E27FC236}">
                <a16:creationId xmlns:a16="http://schemas.microsoft.com/office/drawing/2014/main" id="{5F8C7EC5-C0C9-8140-D996-35238FA633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2463" y="2017713"/>
            <a:ext cx="7113587" cy="3883025"/>
          </a:xfrm>
        </p:spPr>
        <p:txBody>
          <a:bodyPr/>
          <a:lstStyle/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点击屏幕底部菜单中的放大镜，进入搜索页面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在搜索框中输入搜索词。当您键入时，您可以点击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App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提示的搜索词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点击筛选条件（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同行评审、全文、日期范围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），将其应用于搜索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点击设备键盘上的“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搜索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”以运行搜索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页面将显示检索结果，结果中与检索词匹配的词会高亮显示。点击文章或书名查看详细信息或阅读全文（如有全文提供）</a:t>
            </a:r>
          </a:p>
        </p:txBody>
      </p:sp>
      <p:grpSp>
        <p:nvGrpSpPr>
          <p:cNvPr id="173060" name="Group 7">
            <a:extLst>
              <a:ext uri="{FF2B5EF4-FFF2-40B4-BE49-F238E27FC236}">
                <a16:creationId xmlns:a16="http://schemas.microsoft.com/office/drawing/2014/main" id="{8FA2A712-5340-BCAA-A445-9CBE6FF64E31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04800"/>
            <a:ext cx="11582400" cy="1274763"/>
            <a:chOff x="304800" y="304799"/>
            <a:chExt cx="11582400" cy="1274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28B76E-8993-879A-29F3-1ADCEEE84BA7}"/>
                </a:ext>
              </a:extLst>
            </p:cNvPr>
            <p:cNvSpPr/>
            <p:nvPr/>
          </p:nvSpPr>
          <p:spPr>
            <a:xfrm>
              <a:off x="304800" y="304799"/>
              <a:ext cx="11582400" cy="11920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AF76DC3-811D-715D-5ED3-3847FA9655A4}"/>
                </a:ext>
              </a:extLst>
            </p:cNvPr>
            <p:cNvSpPr/>
            <p:nvPr/>
          </p:nvSpPr>
          <p:spPr>
            <a:xfrm rot="5400000">
              <a:off x="3096430" y="-1420151"/>
              <a:ext cx="207940" cy="5791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45C1A-0CF0-7731-CDD2-197EC4D500EE}"/>
                </a:ext>
              </a:extLst>
            </p:cNvPr>
            <p:cNvSpPr/>
            <p:nvPr/>
          </p:nvSpPr>
          <p:spPr>
            <a:xfrm rot="5400000">
              <a:off x="8887630" y="-1420151"/>
              <a:ext cx="207940" cy="5791200"/>
            </a:xfrm>
            <a:prstGeom prst="rect">
              <a:avLst/>
            </a:prstGeom>
            <a:solidFill>
              <a:srgbClr val="FAB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</p:grpSp>
      <p:sp>
        <p:nvSpPr>
          <p:cNvPr id="173061" name="Title 1">
            <a:extLst>
              <a:ext uri="{FF2B5EF4-FFF2-40B4-BE49-F238E27FC236}">
                <a16:creationId xmlns:a16="http://schemas.microsoft.com/office/drawing/2014/main" id="{BD74E787-07D0-1848-348C-AB0398E37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539750"/>
            <a:ext cx="92805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检索</a:t>
            </a:r>
            <a:r>
              <a: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EBSCO Mobile App</a:t>
            </a:r>
          </a:p>
        </p:txBody>
      </p:sp>
      <p:pic>
        <p:nvPicPr>
          <p:cNvPr id="173062" name="Picture 12">
            <a:extLst>
              <a:ext uri="{FF2B5EF4-FFF2-40B4-BE49-F238E27FC236}">
                <a16:creationId xmlns:a16="http://schemas.microsoft.com/office/drawing/2014/main" id="{46887129-3CF7-57B8-85DF-6CDF7EA25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1635125"/>
            <a:ext cx="2827338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3" name="图片 15" descr="文本&#10;&#10;描述已自动生成">
            <a:extLst>
              <a:ext uri="{FF2B5EF4-FFF2-40B4-BE49-F238E27FC236}">
                <a16:creationId xmlns:a16="http://schemas.microsoft.com/office/drawing/2014/main" id="{29651334-D8D2-D7BD-91E6-D8D32A462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9"/>
          <a:stretch>
            <a:fillRect/>
          </a:stretch>
        </p:blipFill>
        <p:spPr bwMode="auto">
          <a:xfrm>
            <a:off x="8261350" y="1847850"/>
            <a:ext cx="266382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图形用户界面, 文本, 应用程序&#10;&#10;描述已自动生成">
            <a:extLst>
              <a:ext uri="{FF2B5EF4-FFF2-40B4-BE49-F238E27FC236}">
                <a16:creationId xmlns:a16="http://schemas.microsoft.com/office/drawing/2014/main" id="{5EF80FFC-4156-816C-6875-DB9ACF8BB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"/>
          <a:stretch>
            <a:fillRect/>
          </a:stretch>
        </p:blipFill>
        <p:spPr bwMode="auto">
          <a:xfrm>
            <a:off x="8261350" y="1847850"/>
            <a:ext cx="2663825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itle 1">
            <a:extLst>
              <a:ext uri="{FF2B5EF4-FFF2-40B4-BE49-F238E27FC236}">
                <a16:creationId xmlns:a16="http://schemas.microsoft.com/office/drawing/2014/main" id="{B3434C40-E8EB-488C-8C36-391E39C0D1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75107" name="Content Placeholder 2">
            <a:extLst>
              <a:ext uri="{FF2B5EF4-FFF2-40B4-BE49-F238E27FC236}">
                <a16:creationId xmlns:a16="http://schemas.microsoft.com/office/drawing/2014/main" id="{5ED22805-AF54-0E7C-A9EF-9834947DAE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2463" y="2271713"/>
            <a:ext cx="7113587" cy="3468687"/>
          </a:xfrm>
        </p:spPr>
        <p:txBody>
          <a:bodyPr/>
          <a:lstStyle/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在文章页面，右上角箭头符号可将文章根据设备所支持的方式进行分享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点击文章标题下方的方框，可对方框中的内容执行二次检索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继续往下滑动可查看文章的摘要信息</a:t>
            </a:r>
            <a:endParaRPr lang="en-US" altLang="zh-CN" sz="2400">
              <a:solidFill>
                <a:srgbClr val="454545"/>
              </a:solidFill>
              <a:cs typeface="Calibri" panose="020F0502020204030204" pitchFamily="34" charset="0"/>
            </a:endParaRP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在文章详情页面向左滑动，可获得更多类似文章的相关推荐</a:t>
            </a:r>
          </a:p>
        </p:txBody>
      </p:sp>
      <p:grpSp>
        <p:nvGrpSpPr>
          <p:cNvPr id="175108" name="Group 7">
            <a:extLst>
              <a:ext uri="{FF2B5EF4-FFF2-40B4-BE49-F238E27FC236}">
                <a16:creationId xmlns:a16="http://schemas.microsoft.com/office/drawing/2014/main" id="{7E77A53D-4A40-DB6D-5B68-08DD1CA2C649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04800"/>
            <a:ext cx="11582400" cy="1274763"/>
            <a:chOff x="304800" y="304799"/>
            <a:chExt cx="11582400" cy="1274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1D848D-8AD2-85F9-7EEB-6C676CEB8829}"/>
                </a:ext>
              </a:extLst>
            </p:cNvPr>
            <p:cNvSpPr/>
            <p:nvPr/>
          </p:nvSpPr>
          <p:spPr>
            <a:xfrm>
              <a:off x="304800" y="304799"/>
              <a:ext cx="11582400" cy="11920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3F984A-E67C-74E1-4986-05095B616CAB}"/>
                </a:ext>
              </a:extLst>
            </p:cNvPr>
            <p:cNvSpPr/>
            <p:nvPr/>
          </p:nvSpPr>
          <p:spPr>
            <a:xfrm rot="5400000">
              <a:off x="3096430" y="-1420151"/>
              <a:ext cx="207940" cy="5791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E3960D-E769-AC4C-C427-698278B50C82}"/>
                </a:ext>
              </a:extLst>
            </p:cNvPr>
            <p:cNvSpPr/>
            <p:nvPr/>
          </p:nvSpPr>
          <p:spPr>
            <a:xfrm rot="5400000">
              <a:off x="8887630" y="-1420151"/>
              <a:ext cx="207940" cy="5791200"/>
            </a:xfrm>
            <a:prstGeom prst="rect">
              <a:avLst/>
            </a:prstGeom>
            <a:solidFill>
              <a:srgbClr val="FAB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</p:grpSp>
      <p:sp>
        <p:nvSpPr>
          <p:cNvPr id="175109" name="Title 1">
            <a:extLst>
              <a:ext uri="{FF2B5EF4-FFF2-40B4-BE49-F238E27FC236}">
                <a16:creationId xmlns:a16="http://schemas.microsoft.com/office/drawing/2014/main" id="{4B3D3252-7F8A-51DA-F223-CAFA8A6BE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539750"/>
            <a:ext cx="92805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阅读文章</a:t>
            </a:r>
          </a:p>
        </p:txBody>
      </p:sp>
      <p:pic>
        <p:nvPicPr>
          <p:cNvPr id="175110" name="Picture 12">
            <a:extLst>
              <a:ext uri="{FF2B5EF4-FFF2-40B4-BE49-F238E27FC236}">
                <a16:creationId xmlns:a16="http://schemas.microsoft.com/office/drawing/2014/main" id="{4902BA68-8389-6476-9410-C45DD4236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1635125"/>
            <a:ext cx="28067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11" name="图片 15" descr="图形用户界面, 文本, 应用程序&#10;&#10;描述已自动生成">
            <a:extLst>
              <a:ext uri="{FF2B5EF4-FFF2-40B4-BE49-F238E27FC236}">
                <a16:creationId xmlns:a16="http://schemas.microsoft.com/office/drawing/2014/main" id="{7E40509C-AFFF-E483-597D-3300C4C1C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/>
          <a:stretch>
            <a:fillRect/>
          </a:stretch>
        </p:blipFill>
        <p:spPr bwMode="auto">
          <a:xfrm>
            <a:off x="8328025" y="1808163"/>
            <a:ext cx="2606675" cy="451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内容占位符 15" descr="图形用户界面, 应用程序&#10;&#10;描述已自动生成">
            <a:extLst>
              <a:ext uri="{FF2B5EF4-FFF2-40B4-BE49-F238E27FC236}">
                <a16:creationId xmlns:a16="http://schemas.microsoft.com/office/drawing/2014/main" id="{31EBD4EE-2AD4-C006-085D-96B770C6A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"/>
          <a:stretch>
            <a:fillRect/>
          </a:stretch>
        </p:blipFill>
        <p:spPr bwMode="auto">
          <a:xfrm>
            <a:off x="8293100" y="1808163"/>
            <a:ext cx="2660650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图片 15" descr="图形用户界面, 文本, 应用程序&#10;&#10;描述已自动生成">
            <a:extLst>
              <a:ext uri="{FF2B5EF4-FFF2-40B4-BE49-F238E27FC236}">
                <a16:creationId xmlns:a16="http://schemas.microsoft.com/office/drawing/2014/main" id="{1E2A1685-ACF2-0A6F-C83E-898DE6AC3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"/>
          <a:stretch>
            <a:fillRect/>
          </a:stretch>
        </p:blipFill>
        <p:spPr bwMode="auto">
          <a:xfrm>
            <a:off x="8277225" y="2017713"/>
            <a:ext cx="2516188" cy="442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55" name="Picture 12">
            <a:extLst>
              <a:ext uri="{FF2B5EF4-FFF2-40B4-BE49-F238E27FC236}">
                <a16:creationId xmlns:a16="http://schemas.microsoft.com/office/drawing/2014/main" id="{55FC1C98-37F6-5C4C-2E90-F8DF58EEE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1695450"/>
            <a:ext cx="2738437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6" name="Title 1">
            <a:extLst>
              <a:ext uri="{FF2B5EF4-FFF2-40B4-BE49-F238E27FC236}">
                <a16:creationId xmlns:a16="http://schemas.microsoft.com/office/drawing/2014/main" id="{15C8EEE7-D97C-0E17-CC05-FAB8AD59D1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77157" name="Content Placeholder 2">
            <a:extLst>
              <a:ext uri="{FF2B5EF4-FFF2-40B4-BE49-F238E27FC236}">
                <a16:creationId xmlns:a16="http://schemas.microsoft.com/office/drawing/2014/main" id="{E98099D0-70B5-682D-8FF1-B6E7DB3B1A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2463" y="2846388"/>
            <a:ext cx="7113587" cy="2216150"/>
          </a:xfrm>
        </p:spPr>
        <p:txBody>
          <a:bodyPr/>
          <a:lstStyle/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单击“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访问选项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”（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Access options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）（如果文章提供多种格式的全文）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选择阅读全文时，请从可用的格式中进行选择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可查看在线全文、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PDF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全文和全文听读</a:t>
            </a:r>
          </a:p>
        </p:txBody>
      </p:sp>
      <p:grpSp>
        <p:nvGrpSpPr>
          <p:cNvPr id="177158" name="Group 7">
            <a:extLst>
              <a:ext uri="{FF2B5EF4-FFF2-40B4-BE49-F238E27FC236}">
                <a16:creationId xmlns:a16="http://schemas.microsoft.com/office/drawing/2014/main" id="{75612999-85CB-6402-0693-A1A15A20A344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04800"/>
            <a:ext cx="11582400" cy="1274763"/>
            <a:chOff x="304800" y="304799"/>
            <a:chExt cx="11582400" cy="1274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189B73-374C-8DE0-E9F2-F111A0A217A9}"/>
                </a:ext>
              </a:extLst>
            </p:cNvPr>
            <p:cNvSpPr/>
            <p:nvPr/>
          </p:nvSpPr>
          <p:spPr>
            <a:xfrm>
              <a:off x="304800" y="304799"/>
              <a:ext cx="11582400" cy="11920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0EA1C3-97D3-E789-1B90-3D6F7EBF7DA3}"/>
                </a:ext>
              </a:extLst>
            </p:cNvPr>
            <p:cNvSpPr/>
            <p:nvPr/>
          </p:nvSpPr>
          <p:spPr>
            <a:xfrm rot="5400000">
              <a:off x="3096430" y="-1420151"/>
              <a:ext cx="207940" cy="5791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C78D134-1BA5-F277-C914-AFF539C8C3D3}"/>
                </a:ext>
              </a:extLst>
            </p:cNvPr>
            <p:cNvSpPr/>
            <p:nvPr/>
          </p:nvSpPr>
          <p:spPr>
            <a:xfrm rot="5400000">
              <a:off x="8887630" y="-1420151"/>
              <a:ext cx="207940" cy="5791200"/>
            </a:xfrm>
            <a:prstGeom prst="rect">
              <a:avLst/>
            </a:prstGeom>
            <a:solidFill>
              <a:srgbClr val="FAB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</p:grpSp>
      <p:sp>
        <p:nvSpPr>
          <p:cNvPr id="177159" name="Title 1">
            <a:extLst>
              <a:ext uri="{FF2B5EF4-FFF2-40B4-BE49-F238E27FC236}">
                <a16:creationId xmlns:a16="http://schemas.microsoft.com/office/drawing/2014/main" id="{7C92AEEF-88FB-3A74-000B-8E6C7D68C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539750"/>
            <a:ext cx="92805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阅读文章</a:t>
            </a:r>
          </a:p>
        </p:txBody>
      </p:sp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itle 1">
            <a:extLst>
              <a:ext uri="{FF2B5EF4-FFF2-40B4-BE49-F238E27FC236}">
                <a16:creationId xmlns:a16="http://schemas.microsoft.com/office/drawing/2014/main" id="{645E964F-58EA-9DDA-5310-DBFBB31F2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79203" name="Content Placeholder 2">
            <a:extLst>
              <a:ext uri="{FF2B5EF4-FFF2-40B4-BE49-F238E27FC236}">
                <a16:creationId xmlns:a16="http://schemas.microsoft.com/office/drawing/2014/main" id="{5314B361-9EFC-DF22-2209-369592CF04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2463" y="2838450"/>
            <a:ext cx="6540500" cy="2439988"/>
          </a:xfrm>
        </p:spPr>
        <p:txBody>
          <a:bodyPr/>
          <a:lstStyle/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从文章页面或结果列表中，单击“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收藏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”图标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如果您想从收藏的文章中删除该文章，只需再次点击图标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点击屏幕底部的书签图标，查看您收藏的文章和电子书借阅情况</a:t>
            </a:r>
          </a:p>
        </p:txBody>
      </p:sp>
      <p:grpSp>
        <p:nvGrpSpPr>
          <p:cNvPr id="179204" name="Group 7">
            <a:extLst>
              <a:ext uri="{FF2B5EF4-FFF2-40B4-BE49-F238E27FC236}">
                <a16:creationId xmlns:a16="http://schemas.microsoft.com/office/drawing/2014/main" id="{237E13F7-AC96-9B38-7B58-2920058A3EBB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04800"/>
            <a:ext cx="11582400" cy="1274763"/>
            <a:chOff x="304800" y="304799"/>
            <a:chExt cx="11582400" cy="1274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17C516-2A19-08A8-7DC2-689D551859A1}"/>
                </a:ext>
              </a:extLst>
            </p:cNvPr>
            <p:cNvSpPr/>
            <p:nvPr/>
          </p:nvSpPr>
          <p:spPr>
            <a:xfrm>
              <a:off x="304800" y="304799"/>
              <a:ext cx="11582400" cy="11920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8A164-031D-9BD0-6DA6-B3147406D1A7}"/>
                </a:ext>
              </a:extLst>
            </p:cNvPr>
            <p:cNvSpPr/>
            <p:nvPr/>
          </p:nvSpPr>
          <p:spPr>
            <a:xfrm rot="5400000">
              <a:off x="3096430" y="-1420151"/>
              <a:ext cx="207940" cy="5791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3C6669-D830-BFBE-A317-3F41E0BD69E5}"/>
                </a:ext>
              </a:extLst>
            </p:cNvPr>
            <p:cNvSpPr/>
            <p:nvPr/>
          </p:nvSpPr>
          <p:spPr>
            <a:xfrm rot="5400000">
              <a:off x="8887630" y="-1420151"/>
              <a:ext cx="207940" cy="5791200"/>
            </a:xfrm>
            <a:prstGeom prst="rect">
              <a:avLst/>
            </a:prstGeom>
            <a:solidFill>
              <a:srgbClr val="FAB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</p:grpSp>
      <p:sp>
        <p:nvSpPr>
          <p:cNvPr id="179205" name="Title 1">
            <a:extLst>
              <a:ext uri="{FF2B5EF4-FFF2-40B4-BE49-F238E27FC236}">
                <a16:creationId xmlns:a16="http://schemas.microsoft.com/office/drawing/2014/main" id="{2F848CE2-14B1-22B3-EDF8-C9C1E2A81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539750"/>
            <a:ext cx="92805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收藏文章</a:t>
            </a:r>
          </a:p>
        </p:txBody>
      </p:sp>
      <p:grpSp>
        <p:nvGrpSpPr>
          <p:cNvPr id="179206" name="Group 13">
            <a:extLst>
              <a:ext uri="{FF2B5EF4-FFF2-40B4-BE49-F238E27FC236}">
                <a16:creationId xmlns:a16="http://schemas.microsoft.com/office/drawing/2014/main" id="{F5A7B473-926A-A14C-ACB0-0FEE61628448}"/>
              </a:ext>
            </a:extLst>
          </p:cNvPr>
          <p:cNvGrpSpPr>
            <a:grpSpLocks/>
          </p:cNvGrpSpPr>
          <p:nvPr/>
        </p:nvGrpSpPr>
        <p:grpSpPr bwMode="auto">
          <a:xfrm>
            <a:off x="7766050" y="1484313"/>
            <a:ext cx="3773488" cy="5116512"/>
            <a:chOff x="7235458" y="2371003"/>
            <a:chExt cx="3969118" cy="428889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7DCC0A4-0AEF-0D16-BF9D-5FA4F366F387}"/>
                </a:ext>
              </a:extLst>
            </p:cNvPr>
            <p:cNvSpPr/>
            <p:nvPr/>
          </p:nvSpPr>
          <p:spPr>
            <a:xfrm>
              <a:off x="10934068" y="2408263"/>
              <a:ext cx="192027" cy="65205"/>
            </a:xfrm>
            <a:prstGeom prst="roundRect">
              <a:avLst/>
            </a:prstGeom>
            <a:solidFill>
              <a:srgbClr val="F78B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C446BC4-8C5D-FA28-55CC-5388C3E312FE}"/>
                </a:ext>
              </a:extLst>
            </p:cNvPr>
            <p:cNvSpPr txBox="1"/>
            <p:nvPr/>
          </p:nvSpPr>
          <p:spPr>
            <a:xfrm>
              <a:off x="10883974" y="2371003"/>
              <a:ext cx="320602" cy="1184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7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 TC" panose="020B0500000000000000" pitchFamily="34" charset="-128"/>
                  <a:ea typeface="Noto Sans TC" panose="020B0500000000000000" pitchFamily="34" charset="-128"/>
                  <a:cs typeface="+mn-cs"/>
                </a:rPr>
                <a:t>录</a:t>
              </a:r>
              <a:endParaRPr kumimoji="0" lang="en-US" sz="2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" panose="020B0500000000000000" pitchFamily="34" charset="-128"/>
                <a:ea typeface="Noto Sans TC" panose="020B0500000000000000" pitchFamily="34" charset="-128"/>
                <a:cs typeface="+mn-cs"/>
              </a:endParaRPr>
            </a:p>
          </p:txBody>
        </p:sp>
        <p:pic>
          <p:nvPicPr>
            <p:cNvPr id="179211" name="Picture 12">
              <a:extLst>
                <a:ext uri="{FF2B5EF4-FFF2-40B4-BE49-F238E27FC236}">
                  <a16:creationId xmlns:a16="http://schemas.microsoft.com/office/drawing/2014/main" id="{F7E633D5-9259-782F-A885-48CC24F0BA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5458" y="2497317"/>
              <a:ext cx="2926080" cy="4162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9207" name="图片 15" descr="图形用户界面, 文本, 应用程序&#10;&#10;描述已自动生成">
            <a:extLst>
              <a:ext uri="{FF2B5EF4-FFF2-40B4-BE49-F238E27FC236}">
                <a16:creationId xmlns:a16="http://schemas.microsoft.com/office/drawing/2014/main" id="{40E282E7-8CA9-0DD1-DCD3-A8B4DAA68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7"/>
          <a:stretch>
            <a:fillRect/>
          </a:stretch>
        </p:blipFill>
        <p:spPr bwMode="auto">
          <a:xfrm>
            <a:off x="7853363" y="1876425"/>
            <a:ext cx="260985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图形用户界面, 文本, 应用程序&#10;&#10;描述已自动生成">
            <a:extLst>
              <a:ext uri="{FF2B5EF4-FFF2-40B4-BE49-F238E27FC236}">
                <a16:creationId xmlns:a16="http://schemas.microsoft.com/office/drawing/2014/main" id="{65A379D4-3B02-7A50-F697-6898D261C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"/>
          <a:stretch>
            <a:fillRect/>
          </a:stretch>
        </p:blipFill>
        <p:spPr bwMode="auto">
          <a:xfrm>
            <a:off x="7866063" y="1846263"/>
            <a:ext cx="2581275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图片 15" descr="表格&#10;&#10;描述已自动生成">
            <a:extLst>
              <a:ext uri="{FF2B5EF4-FFF2-40B4-BE49-F238E27FC236}">
                <a16:creationId xmlns:a16="http://schemas.microsoft.com/office/drawing/2014/main" id="{4D3CD08E-9376-D9E7-E12B-E605F99ED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"/>
          <a:stretch>
            <a:fillRect/>
          </a:stretch>
        </p:blipFill>
        <p:spPr bwMode="auto">
          <a:xfrm>
            <a:off x="8316913" y="1852613"/>
            <a:ext cx="2578100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1" name="Title 1">
            <a:extLst>
              <a:ext uri="{FF2B5EF4-FFF2-40B4-BE49-F238E27FC236}">
                <a16:creationId xmlns:a16="http://schemas.microsoft.com/office/drawing/2014/main" id="{97A330FD-2436-8DBA-4A73-235181130A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81252" name="Content Placeholder 2">
            <a:extLst>
              <a:ext uri="{FF2B5EF4-FFF2-40B4-BE49-F238E27FC236}">
                <a16:creationId xmlns:a16="http://schemas.microsoft.com/office/drawing/2014/main" id="{A8A3591A-CD52-1336-2A2E-F1C6358D02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2463" y="2017713"/>
            <a:ext cx="7113587" cy="3883025"/>
          </a:xfrm>
        </p:spPr>
        <p:txBody>
          <a:bodyPr/>
          <a:lstStyle/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点击屏幕底部菜单中的配置文件图标，访问配置文件屏幕。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点击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创建帐户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”(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 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Create an account)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按钮访问创建帐户屏幕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填写您的信息，然后单击“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创建帐户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”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(Create an account) 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按钮。</a:t>
            </a:r>
          </a:p>
          <a:p>
            <a:pPr eaLnBrk="1" hangingPunct="1"/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您将收到确认消息，确认您的帐户已创建，并提示您点击“</a:t>
            </a:r>
            <a:r>
              <a:rPr lang="zh-CN" altLang="en-US" sz="2400">
                <a:solidFill>
                  <a:schemeClr val="accent2"/>
                </a:solidFill>
                <a:cs typeface="Calibri" panose="020F0502020204030204" pitchFamily="34" charset="0"/>
              </a:rPr>
              <a:t>登录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”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(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 </a:t>
            </a:r>
            <a:r>
              <a:rPr lang="en-US" altLang="zh-CN" sz="2400">
                <a:solidFill>
                  <a:srgbClr val="454545"/>
                </a:solidFill>
                <a:cs typeface="Calibri" panose="020F0502020204030204" pitchFamily="34" charset="0"/>
              </a:rPr>
              <a:t>Log In)</a:t>
            </a:r>
            <a:r>
              <a:rPr lang="zh-CN" altLang="en-US" sz="2400">
                <a:solidFill>
                  <a:srgbClr val="454545"/>
                </a:solidFill>
                <a:cs typeface="Calibri" panose="020F0502020204030204" pitchFamily="34" charset="0"/>
              </a:rPr>
              <a:t>以使用新的个人帐户凭据登录</a:t>
            </a:r>
          </a:p>
        </p:txBody>
      </p:sp>
      <p:grpSp>
        <p:nvGrpSpPr>
          <p:cNvPr id="181253" name="Group 7">
            <a:extLst>
              <a:ext uri="{FF2B5EF4-FFF2-40B4-BE49-F238E27FC236}">
                <a16:creationId xmlns:a16="http://schemas.microsoft.com/office/drawing/2014/main" id="{90ABED82-1326-85D3-32B2-7B2F489BE387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04800"/>
            <a:ext cx="11582400" cy="1274763"/>
            <a:chOff x="304800" y="304799"/>
            <a:chExt cx="11582400" cy="1274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5C0E7F-CB3D-0894-ABC0-CB955B7E0663}"/>
                </a:ext>
              </a:extLst>
            </p:cNvPr>
            <p:cNvSpPr/>
            <p:nvPr/>
          </p:nvSpPr>
          <p:spPr>
            <a:xfrm>
              <a:off x="304800" y="304799"/>
              <a:ext cx="11582400" cy="11920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BD3D5D-BBF4-C4A5-D8C5-23B76DCB647C}"/>
                </a:ext>
              </a:extLst>
            </p:cNvPr>
            <p:cNvSpPr/>
            <p:nvPr/>
          </p:nvSpPr>
          <p:spPr>
            <a:xfrm rot="5400000">
              <a:off x="3096430" y="-1420151"/>
              <a:ext cx="207940" cy="5791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80ABBC7-CAD2-CD1D-31F3-9709BBDDFD1B}"/>
                </a:ext>
              </a:extLst>
            </p:cNvPr>
            <p:cNvSpPr/>
            <p:nvPr/>
          </p:nvSpPr>
          <p:spPr>
            <a:xfrm rot="5400000">
              <a:off x="8887630" y="-1420151"/>
              <a:ext cx="207940" cy="5791200"/>
            </a:xfrm>
            <a:prstGeom prst="rect">
              <a:avLst/>
            </a:prstGeom>
            <a:solidFill>
              <a:srgbClr val="FAB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思源黑体"/>
                <a:cs typeface="+mn-cs"/>
              </a:endParaRPr>
            </a:p>
          </p:txBody>
        </p:sp>
      </p:grpSp>
      <p:sp>
        <p:nvSpPr>
          <p:cNvPr id="181254" name="Title 1">
            <a:extLst>
              <a:ext uri="{FF2B5EF4-FFF2-40B4-BE49-F238E27FC236}">
                <a16:creationId xmlns:a16="http://schemas.microsoft.com/office/drawing/2014/main" id="{DBE25E93-974A-6AAB-2BFD-3B5C40E2E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539750"/>
            <a:ext cx="92805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创建个人账户</a:t>
            </a:r>
          </a:p>
        </p:txBody>
      </p:sp>
      <p:grpSp>
        <p:nvGrpSpPr>
          <p:cNvPr id="181255" name="Group 13">
            <a:extLst>
              <a:ext uri="{FF2B5EF4-FFF2-40B4-BE49-F238E27FC236}">
                <a16:creationId xmlns:a16="http://schemas.microsoft.com/office/drawing/2014/main" id="{3E8C1483-76DB-58A1-02C5-3E0395BE4F72}"/>
              </a:ext>
            </a:extLst>
          </p:cNvPr>
          <p:cNvGrpSpPr>
            <a:grpSpLocks/>
          </p:cNvGrpSpPr>
          <p:nvPr/>
        </p:nvGrpSpPr>
        <p:grpSpPr bwMode="auto">
          <a:xfrm>
            <a:off x="8191500" y="1484313"/>
            <a:ext cx="3835400" cy="5116512"/>
            <a:chOff x="7235458" y="2371003"/>
            <a:chExt cx="3969118" cy="428889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4561938C-FEA0-10C0-7F03-BB0D977B93DA}"/>
                </a:ext>
              </a:extLst>
            </p:cNvPr>
            <p:cNvSpPr/>
            <p:nvPr/>
          </p:nvSpPr>
          <p:spPr>
            <a:xfrm>
              <a:off x="10933507" y="2408263"/>
              <a:ext cx="192213" cy="65205"/>
            </a:xfrm>
            <a:prstGeom prst="roundRect">
              <a:avLst/>
            </a:prstGeom>
            <a:solidFill>
              <a:srgbClr val="F78B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思源黑体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3644CC1-7FDF-8E5E-BE86-AED84CAE4CD4}"/>
                </a:ext>
              </a:extLst>
            </p:cNvPr>
            <p:cNvSpPr txBox="1"/>
            <p:nvPr/>
          </p:nvSpPr>
          <p:spPr>
            <a:xfrm>
              <a:off x="10884221" y="2371003"/>
              <a:ext cx="320355" cy="1184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7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 TC" panose="020B0500000000000000" pitchFamily="34" charset="-128"/>
                  <a:ea typeface="Noto Sans TC" panose="020B0500000000000000" pitchFamily="34" charset="-128"/>
                  <a:cs typeface="+mn-cs"/>
                </a:rPr>
                <a:t>录</a:t>
              </a:r>
              <a:endParaRPr kumimoji="0" lang="en-US" sz="2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" panose="020B0500000000000000" pitchFamily="34" charset="-128"/>
                <a:ea typeface="Noto Sans TC" panose="020B0500000000000000" pitchFamily="34" charset="-128"/>
                <a:cs typeface="+mn-cs"/>
              </a:endParaRPr>
            </a:p>
          </p:txBody>
        </p:sp>
        <p:pic>
          <p:nvPicPr>
            <p:cNvPr id="181258" name="Picture 12">
              <a:extLst>
                <a:ext uri="{FF2B5EF4-FFF2-40B4-BE49-F238E27FC236}">
                  <a16:creationId xmlns:a16="http://schemas.microsoft.com/office/drawing/2014/main" id="{D1BA8EA7-8496-B792-0D12-7E2E3B1CA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5458" y="2497317"/>
              <a:ext cx="2926080" cy="4162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01224-131B-8C9A-F2B9-08C74141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27" y="2184851"/>
            <a:ext cx="10842820" cy="3303572"/>
          </a:xfrm>
        </p:spPr>
        <p:txBody>
          <a:bodyPr>
            <a:noAutofit/>
          </a:bodyPr>
          <a:lstStyle/>
          <a:p>
            <a:pPr algn="l" eaLnBrk="0" latinLnBrk="1">
              <a:lnSpc>
                <a:spcPct val="150000"/>
              </a:lnSpc>
            </a:pPr>
            <a:r>
              <a:rPr kumimoji="0" lang="zh-CN" altLang="en-US" sz="25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检索平台</a:t>
            </a:r>
            <a:r>
              <a:rPr kumimoji="0" lang="zh-CN" altLang="en-US" sz="2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：</a:t>
            </a:r>
            <a:r>
              <a:rPr kumimoji="0" lang="en-US" altLang="zh-CN" sz="2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https://research.</a:t>
            </a:r>
            <a:r>
              <a:rPr lang="en-US" altLang="zh-CN" sz="2500">
                <a:latin typeface="微软雅黑"/>
                <a:ea typeface="微软雅黑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ebsco</a:t>
            </a:r>
            <a:r>
              <a:rPr kumimoji="0" lang="en-US" altLang="zh-CN" sz="2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.com/</a:t>
            </a:r>
            <a:r>
              <a:rPr kumimoji="0"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 </a:t>
            </a:r>
            <a:br>
              <a:rPr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EBSCO </a:t>
            </a:r>
            <a:r>
              <a:rPr kumimoji="0" lang="zh-CN" altLang="zh-CN" sz="25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支持站点</a:t>
            </a:r>
            <a:r>
              <a:rPr kumimoji="0"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:  </a:t>
            </a:r>
            <a:r>
              <a:rPr kumimoji="0"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https://connect.ebsco.com</a:t>
            </a:r>
            <a:br>
              <a:rPr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EBSCO</a:t>
            </a: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官网</a:t>
            </a:r>
            <a:r>
              <a:rPr kumimoji="0" lang="zh-CN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：</a:t>
            </a:r>
            <a:r>
              <a:rPr kumimoji="0"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https://www.ebsco.com/zh-cn</a:t>
            </a:r>
            <a:br>
              <a:rPr lang="zh-CN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zh-CN" altLang="zh-CN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免费在线课程</a:t>
            </a:r>
            <a:r>
              <a:rPr kumimoji="0" lang="zh-CN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：</a:t>
            </a:r>
            <a:r>
              <a:rPr kumimoji="0" lang="en-US" altLang="zh-CN" sz="1600" b="0" i="0" u="sng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https://ebsco-chinese.zoom.us/calendar/search?showType=2&amp;startDate=2021-07-01</a:t>
            </a:r>
            <a:br>
              <a:rPr lang="zh-CN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Bilibili</a:t>
            </a: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视频</a:t>
            </a:r>
            <a:r>
              <a:rPr kumimoji="0" lang="zh-CN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：</a:t>
            </a:r>
            <a:r>
              <a:rPr kumimoji="0"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https://space.bilibili.com/1798959763/lists?sid=2655301</a:t>
            </a:r>
            <a:r>
              <a:rPr kumimoji="0"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 </a:t>
            </a:r>
            <a:br>
              <a:rPr lang="en-US" altLang="zh-CN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EBSCO</a:t>
            </a:r>
            <a:r>
              <a:rPr kumimoji="0" lang="en-US" altLang="zh-CN" sz="25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host</a:t>
            </a: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 </a:t>
            </a:r>
            <a:r>
              <a:rPr kumimoji="0" lang="zh-CN" altLang="zh-CN" sz="25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中文教程下载</a:t>
            </a:r>
            <a:r>
              <a:rPr kumimoji="0" lang="en-US" altLang="zh-CN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: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https://connect.ebsco.com/s/article/EBSCO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平台中文使用指南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/>
                <a:ea typeface="微软雅黑"/>
                <a:cs typeface="+mj-cs"/>
              </a:rPr>
              <a:t> </a:t>
            </a:r>
            <a:endParaRPr lang="en-US" b="1" dirty="0">
              <a:latin typeface="微软雅黑"/>
              <a:ea typeface="微软雅黑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3AEE776-2EF1-4EE0-6C31-8BB852748126}"/>
              </a:ext>
            </a:extLst>
          </p:cNvPr>
          <p:cNvSpPr txBox="1"/>
          <p:nvPr/>
        </p:nvSpPr>
        <p:spPr>
          <a:xfrm>
            <a:off x="793527" y="1219232"/>
            <a:ext cx="5302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等线" panose="02010600030101010101" pitchFamily="2" charset="-122"/>
                <a:cs typeface="Calibri" panose="020F0502020204030204" pitchFamily="34" charset="0"/>
              </a:rPr>
              <a:t>支持站点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6704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FC7A4-E8E4-6C4B-6C68-0C001D06C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52054-CDD0-1E8D-9C30-ACC948ED2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0506"/>
            <a:ext cx="10515600" cy="1023710"/>
          </a:xfrm>
        </p:spPr>
        <p:txBody>
          <a:bodyPr/>
          <a:lstStyle/>
          <a:p>
            <a:r>
              <a:rPr lang="en-US" sz="4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You!</a:t>
            </a:r>
            <a:b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zh-CN" altLang="en-US" sz="2000" dirty="0">
                <a:solidFill>
                  <a:schemeClr val="tx2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pitchFamily="34" charset="0"/>
              </a:rPr>
              <a:t>访问更多信息参见</a:t>
            </a:r>
            <a:r>
              <a:rPr lang="en-US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http://connect.ebsco.com/</a:t>
            </a:r>
            <a:br>
              <a:rPr lang="en-US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20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A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17F9F0-249A-270D-D4D9-ED7085CA8AF0}"/>
              </a:ext>
            </a:extLst>
          </p:cNvPr>
          <p:cNvSpPr txBox="1"/>
          <p:nvPr/>
        </p:nvSpPr>
        <p:spPr>
          <a:xfrm>
            <a:off x="1544000" y="1982892"/>
            <a:ext cx="40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EBSCO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官方微信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B0DA70B-71FB-297B-8AE1-CC31B4F6F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665" y="2460389"/>
            <a:ext cx="2565671" cy="256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05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2.xml><?xml version="1.0" encoding="utf-8"?>
<a:theme xmlns:a="http://schemas.openxmlformats.org/drawingml/2006/main" name="2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3.xml><?xml version="1.0" encoding="utf-8"?>
<a:theme xmlns:a="http://schemas.openxmlformats.org/drawingml/2006/main" name="1_EBSCO General - Body">
  <a:themeElements>
    <a:clrScheme name="Custom 3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78B1E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50000">
              <a:srgbClr val="10387A"/>
            </a:gs>
            <a:gs pos="50000">
              <a:schemeClr val="accent1"/>
            </a:gs>
          </a:gsLst>
          <a:lin ang="14100000" scaled="0"/>
        </a:gra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0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5.xml><?xml version="1.0" encoding="utf-8"?>
<a:theme xmlns:a="http://schemas.openxmlformats.org/drawingml/2006/main" name="6_EBSCO General - Body">
  <a:themeElements>
    <a:clrScheme name="EBSCO General">
      <a:dk1>
        <a:sysClr val="windowText" lastClr="000000"/>
      </a:dk1>
      <a:lt1>
        <a:sysClr val="window" lastClr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2F9A41"/>
      </a:accent3>
      <a:accent4>
        <a:srgbClr val="DF5B57"/>
      </a:accent4>
      <a:accent5>
        <a:srgbClr val="FCB83E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50000">
              <a:srgbClr val="10387A"/>
            </a:gs>
            <a:gs pos="50000">
              <a:schemeClr val="accent1"/>
            </a:gs>
          </a:gsLst>
          <a:lin ang="14100000" scaled="0"/>
        </a:gra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6.xml><?xml version="1.0" encoding="utf-8"?>
<a:theme xmlns:a="http://schemas.openxmlformats.org/drawingml/2006/main" name="11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7.xml><?xml version="1.0" encoding="utf-8"?>
<a:theme xmlns:a="http://schemas.openxmlformats.org/drawingml/2006/main" name="14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8.xml><?xml version="1.0" encoding="utf-8"?>
<a:theme xmlns:a="http://schemas.openxmlformats.org/drawingml/2006/main" name="15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9.xml><?xml version="1.0" encoding="utf-8"?>
<a:theme xmlns:a="http://schemas.openxmlformats.org/drawingml/2006/main" name="4_EBSCO General - Body">
  <a:themeElements>
    <a:clrScheme name="Custom 3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78B1E"/>
      </a:accent5>
      <a:accent6>
        <a:srgbClr val="8A8A8A"/>
      </a:accent6>
      <a:hlink>
        <a:srgbClr val="0563C1"/>
      </a:hlink>
      <a:folHlink>
        <a:srgbClr val="954F72"/>
      </a:folHlink>
    </a:clrScheme>
    <a:fontScheme name="自定义 6">
      <a:majorFont>
        <a:latin typeface="思源黑体"/>
        <a:ea typeface="思源黑体"/>
        <a:cs typeface=""/>
      </a:majorFont>
      <a:minorFont>
        <a:latin typeface="Times New Roman"/>
        <a:ea typeface="思源黑体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50000">
              <a:srgbClr val="10387A"/>
            </a:gs>
            <a:gs pos="50000">
              <a:schemeClr val="accent1"/>
            </a:gs>
          </a:gsLst>
          <a:lin ang="14100000" scaled="0"/>
        </a:gra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5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12.xml><?xml version="1.0" encoding="utf-8"?>
<a:theme xmlns:a="http://schemas.openxmlformats.org/drawingml/2006/main" name="16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13.xml><?xml version="1.0" encoding="utf-8"?>
<a:theme xmlns:a="http://schemas.openxmlformats.org/drawingml/2006/main" name="12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1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0fa36ca-7dd3-44f1-9e3f-1bf39a3963a5}" enabled="0" method="" siteId="{50fa36ca-7dd3-44f1-9e3f-1bf39a3963a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2910</Words>
  <Application>Microsoft Office PowerPoint</Application>
  <PresentationFormat>Widescreen</PresentationFormat>
  <Paragraphs>756</Paragraphs>
  <Slides>48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48</vt:i4>
      </vt:variant>
    </vt:vector>
  </HeadingPairs>
  <TitlesOfParts>
    <vt:vector size="76" baseType="lpstr">
      <vt:lpstr>Noto Sans TC</vt:lpstr>
      <vt:lpstr>PingFang SC</vt:lpstr>
      <vt:lpstr>宋体</vt:lpstr>
      <vt:lpstr>微软雅黑</vt:lpstr>
      <vt:lpstr>思源黑体</vt:lpstr>
      <vt:lpstr>新宋体</vt:lpstr>
      <vt:lpstr>等线</vt:lpstr>
      <vt:lpstr>Aptos</vt:lpstr>
      <vt:lpstr>Aptos Display</vt:lpstr>
      <vt:lpstr>Arial</vt:lpstr>
      <vt:lpstr>Calibri</vt:lpstr>
      <vt:lpstr>Noto Sans</vt:lpstr>
      <vt:lpstr>Open Sans</vt:lpstr>
      <vt:lpstr>Times New Roman</vt:lpstr>
      <vt:lpstr>Wingdings</vt:lpstr>
      <vt:lpstr>3_EBSCO General - Body</vt:lpstr>
      <vt:lpstr>2_EBSCO General - Body</vt:lpstr>
      <vt:lpstr>1_EBSCO General - Body</vt:lpstr>
      <vt:lpstr>10_EBSCO General - Body</vt:lpstr>
      <vt:lpstr>6_EBSCO General - Body</vt:lpstr>
      <vt:lpstr>11_EBSCO General - Body</vt:lpstr>
      <vt:lpstr>14_EBSCO General - Body</vt:lpstr>
      <vt:lpstr>15_EBSCO General - Body</vt:lpstr>
      <vt:lpstr>4_EBSCO General - Body</vt:lpstr>
      <vt:lpstr>1_Office 主题​​</vt:lpstr>
      <vt:lpstr>5_EBSCO General - Body</vt:lpstr>
      <vt:lpstr>16_EBSCO General - Body</vt:lpstr>
      <vt:lpstr>12_EBSCO General - Body</vt:lpstr>
      <vt:lpstr>PowerPoint Presentation</vt:lpstr>
      <vt:lpstr>PowerPoint Presentation</vt:lpstr>
      <vt:lpstr>PowerPoint Presentation</vt:lpstr>
      <vt:lpstr>Academic Search Premier 全文期刊和杂志 </vt:lpstr>
      <vt:lpstr>Academic Search Premier 收录知名二次文献数据库全文期刊</vt:lpstr>
      <vt:lpstr>Academic Search Premier 收录知名二次文献数据库全文期刊</vt:lpstr>
      <vt:lpstr>PowerPoint Presentation</vt:lpstr>
      <vt:lpstr>Business Source Premier 收录的全文期刊和杂志</vt:lpstr>
      <vt:lpstr>Management Journals Ranked 管理学知名期刊收录情况 Study by Coe &amp; Weinstock from Academy of Management Journal</vt:lpstr>
      <vt:lpstr>Top Marketing Journals in Doctoral Institutions 市场营销学知名期刊收录情况 Study by Hult, Neese, and Bashaw from Journal of Marketing Education</vt:lpstr>
      <vt:lpstr>Top Accounting Journals – Indiana University Rankings 会计学知名期刊收录情况</vt:lpstr>
      <vt:lpstr>Top Ten Academic Business Journals – Eigenfactor 经济学排名前十学术期刊收录情况</vt:lpstr>
      <vt:lpstr>American Accounting Association</vt:lpstr>
      <vt:lpstr>Academy of Management</vt:lpstr>
      <vt:lpstr>INFORMS (Institute for Operations Research &amp; the Management Sciences运筹学与管理科学研究所)  17 journals for which Business Source is the institutional e-journal</vt:lpstr>
      <vt:lpstr>MIS Quarterly</vt:lpstr>
      <vt:lpstr>Business Source为美国顶级综合商业杂志提供持续的全文</vt:lpstr>
      <vt:lpstr>Business Source Premier 非刊资源全文资源收录情况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检索技巧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检索实践</vt:lpstr>
      <vt:lpstr>PowerPoint Presentation</vt:lpstr>
      <vt:lpstr>EBSCO Mobile App</vt:lpstr>
      <vt:lpstr>移动端应用下载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检索平台：https://research.ebsco.com/  EBSCO 支持站点:  https://connect.ebsco.com EBSCO官网：https://www.ebsco.com/zh-cn 免费在线课程：https://ebsco-chinese.zoom.us/calendar/search?showType=2&amp;startDate=2021-07-01 Bilibili视频：https://space.bilibili.com/1798959763/lists?sid=2655301  EBSCOhost 中文教程下载: https://connect.ebsco.com/s/article/EBSCO平台中文使用指南 </vt:lpstr>
      <vt:lpstr>Thank You! 访问更多信息参见http://connect.ebsco.com/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Dawn Tong</dc:creator>
  <cp:lastModifiedBy>Rebecca Pang</cp:lastModifiedBy>
  <cp:revision>46</cp:revision>
  <dcterms:created xsi:type="dcterms:W3CDTF">2024-12-25T06:50:08Z</dcterms:created>
  <dcterms:modified xsi:type="dcterms:W3CDTF">2025-06-11T08:03:14Z</dcterms:modified>
</cp:coreProperties>
</file>