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3"/>
    <p:sldId id="263" r:id="rId4"/>
    <p:sldId id="265" r:id="rId5"/>
    <p:sldId id="264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Group 3"/>
          <p:cNvGrpSpPr/>
          <p:nvPr/>
        </p:nvGrpSpPr>
        <p:grpSpPr bwMode="auto">
          <a:xfrm>
            <a:off x="905934" y="5170487"/>
            <a:ext cx="8994812" cy="76202"/>
            <a:chOff x="0" y="0"/>
            <a:chExt cx="8600" cy="122"/>
          </a:xfrm>
        </p:grpSpPr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0" y="2"/>
              <a:ext cx="1719" cy="121"/>
            </a:xfrm>
            <a:prstGeom prst="rect">
              <a:avLst/>
            </a:prstGeom>
            <a:solidFill>
              <a:srgbClr val="FB26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1719" y="2"/>
              <a:ext cx="1720" cy="121"/>
            </a:xfrm>
            <a:prstGeom prst="rect">
              <a:avLst/>
            </a:prstGeom>
            <a:solidFill>
              <a:srgbClr val="00B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5160" y="0"/>
              <a:ext cx="1720" cy="121"/>
            </a:xfrm>
            <a:prstGeom prst="rect">
              <a:avLst/>
            </a:prstGeom>
            <a:solidFill>
              <a:srgbClr val="92151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6880" y="0"/>
              <a:ext cx="1721" cy="121"/>
            </a:xfrm>
            <a:prstGeom prst="rect">
              <a:avLst/>
            </a:prstGeom>
            <a:solidFill>
              <a:srgbClr val="F96D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3439" y="1"/>
              <a:ext cx="1721" cy="1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2057" name="Rectangle 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05933" y="4378326"/>
            <a:ext cx="8995859" cy="792163"/>
          </a:xfrm>
        </p:spPr>
        <p:txBody>
          <a:bodyPr wrap="square" lIns="90170" tIns="46990" rIns="90170" bIns="46990"/>
          <a:lstStyle>
            <a:lvl1pPr algn="l">
              <a:defRPr sz="4000"/>
            </a:lvl1pPr>
          </a:lstStyle>
          <a:p>
            <a:pPr lvl="0"/>
            <a:r>
              <a:rPr lang="zh-CN" altLang="en-US" noProof="0" dirty="0" smtClean="0"/>
              <a:t>单击此处编辑标题</a:t>
            </a:r>
            <a:endParaRPr lang="zh-CN" noProof="0" dirty="0" smtClean="0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905933" y="5246689"/>
            <a:ext cx="8995859" cy="715961"/>
          </a:xfrm>
        </p:spPr>
        <p:txBody>
          <a:bodyPr wrap="square"/>
          <a:lstStyle>
            <a:lvl1pPr marL="0" indent="0">
              <a:buFontTx/>
              <a:buNone/>
              <a:defRPr sz="2000"/>
            </a:lvl1pPr>
          </a:lstStyle>
          <a:p>
            <a:pPr lvl="0"/>
            <a:r>
              <a:rPr lang="zh-CN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Picture 2" descr="dadadad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" t="16596" r="129" b="8403"/>
          <a:stretch>
            <a:fillRect/>
          </a:stretch>
        </p:blipFill>
        <p:spPr bwMode="auto">
          <a:xfrm>
            <a:off x="0" y="0"/>
            <a:ext cx="12192000" cy="422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12955"/>
            <a:ext cx="10515600" cy="574291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4966" y="274638"/>
            <a:ext cx="6811546" cy="1011600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4966" y="1558313"/>
            <a:ext cx="6811546" cy="4525963"/>
          </a:xfrm>
        </p:spPr>
        <p:txBody>
          <a:bodyPr>
            <a:normAutofit/>
          </a:bodyPr>
          <a:lstStyle>
            <a:lvl1pPr marL="285750" indent="-285750">
              <a:buFont typeface="Arial" pitchFamily="34" charset="0"/>
              <a:buChar char="•"/>
              <a:defRPr sz="2400"/>
            </a:lvl1pPr>
            <a:lvl2pPr marL="742950" indent="-285750">
              <a:buFont typeface="Arial" pitchFamily="34" charset="0"/>
              <a:buChar char="•"/>
              <a:defRPr sz="2000"/>
            </a:lvl2pPr>
            <a:lvl3pPr marL="1200150" indent="-285750">
              <a:buFont typeface="Arial" pitchFamily="34" charset="0"/>
              <a:buChar char="•"/>
              <a:defRPr sz="1800"/>
            </a:lvl3pPr>
            <a:lvl4pPr marL="1657350" indent="-285750">
              <a:buFont typeface="Arial" pitchFamily="34" charset="0"/>
              <a:buChar char="•"/>
              <a:defRPr sz="1800"/>
            </a:lvl4pPr>
            <a:lvl5pPr marL="2114550" indent="-285750">
              <a:buFont typeface="Arial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as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4" y="788566"/>
            <a:ext cx="3777047" cy="18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ext Box 2" descr="#wm#_36_02_100_1000_a_1_38#clear#"/>
          <p:cNvSpPr txBox="1">
            <a:spLocks noChangeArrowheads="1"/>
          </p:cNvSpPr>
          <p:nvPr/>
        </p:nvSpPr>
        <p:spPr bwMode="auto">
          <a:xfrm>
            <a:off x="0" y="2570164"/>
            <a:ext cx="12200467" cy="1702291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bg2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 algn="l" eaLnBrk="1" hangingPunct="1">
              <a:buFontTx/>
              <a:buChar char="•"/>
            </a:pPr>
            <a:endParaRPr lang="zh-CN" altLang="zh-CN" sz="320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2570164"/>
            <a:ext cx="9753600" cy="1685875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/>
              <a:t>单击此处编辑母版标题样式</a:t>
            </a:r>
            <a:endParaRPr lang="zh-CN" noProof="0" dirty="0" smtClean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221317" y="4271802"/>
            <a:ext cx="8534400" cy="1042988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noProof="0" dirty="0" smtClean="0"/>
              <a:t>单击此处编辑母版副标题样式</a:t>
            </a:r>
            <a:endParaRPr lang="zh-CN" noProof="0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Picture 4" descr="#wm#_51_07_*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9557491" y="844635"/>
            <a:ext cx="2441732" cy="345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0201"/>
            <a:ext cx="51562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156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as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4" y="788566"/>
            <a:ext cx="3777047" cy="18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 Box 2" descr="#wm#_36_02_100_1000_a_1_38#clear#"/>
          <p:cNvSpPr txBox="1">
            <a:spLocks noChangeArrowheads="1"/>
          </p:cNvSpPr>
          <p:nvPr/>
        </p:nvSpPr>
        <p:spPr bwMode="auto">
          <a:xfrm>
            <a:off x="0" y="2570164"/>
            <a:ext cx="12200467" cy="1702291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bg2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 algn="l" eaLnBrk="1" hangingPunct="1">
              <a:buFontTx/>
              <a:buChar char="•"/>
            </a:pPr>
            <a:endParaRPr lang="zh-CN" altLang="zh-CN" sz="3200"/>
          </a:p>
        </p:txBody>
      </p:sp>
      <p:pic>
        <p:nvPicPr>
          <p:cNvPr id="13" name="Picture 4" descr="#wm#_51_07_*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9557491" y="844635"/>
            <a:ext cx="2441732" cy="345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2570164"/>
            <a:ext cx="9753600" cy="1702291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/>
              <a:t>单击此处编辑母版标题样式</a:t>
            </a:r>
            <a:endParaRPr lang="zh-CN" noProof="0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49474" y="950460"/>
            <a:ext cx="4695940" cy="8604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55279" y="950460"/>
            <a:ext cx="5452240" cy="4872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49474" y="1965444"/>
            <a:ext cx="4704326" cy="385702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8" name="Line 5" descr="#wm#_36_19_*Z"/>
          <p:cNvSpPr>
            <a:spLocks noChangeShapeType="1"/>
          </p:cNvSpPr>
          <p:nvPr/>
        </p:nvSpPr>
        <p:spPr bwMode="auto">
          <a:xfrm>
            <a:off x="6477438" y="729000"/>
            <a:ext cx="2117" cy="5400000"/>
          </a:xfrm>
          <a:prstGeom prst="line">
            <a:avLst/>
          </a:prstGeom>
          <a:noFill/>
          <a:ln w="28575" cmpd="sng">
            <a:solidFill>
              <a:srgbClr val="C4C4C4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37914" y="274639"/>
            <a:ext cx="1915886" cy="585152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8338456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8467" y="6704014"/>
            <a:ext cx="12208933" cy="153987"/>
            <a:chOff x="0" y="0"/>
            <a:chExt cx="14420" cy="243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3"/>
              <a:ext cx="2882" cy="240"/>
            </a:xfrm>
            <a:prstGeom prst="rect">
              <a:avLst/>
            </a:prstGeom>
            <a:solidFill>
              <a:srgbClr val="FB26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2882" y="3"/>
              <a:ext cx="2884" cy="240"/>
            </a:xfrm>
            <a:prstGeom prst="rect">
              <a:avLst/>
            </a:prstGeom>
            <a:solidFill>
              <a:srgbClr val="00B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8652" y="0"/>
              <a:ext cx="2884" cy="240"/>
            </a:xfrm>
            <a:prstGeom prst="rect">
              <a:avLst/>
            </a:prstGeom>
            <a:solidFill>
              <a:srgbClr val="92151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11536" y="0"/>
              <a:ext cx="2885" cy="240"/>
            </a:xfrm>
            <a:prstGeom prst="rect">
              <a:avLst/>
            </a:prstGeom>
            <a:solidFill>
              <a:srgbClr val="F96D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5766" y="1"/>
              <a:ext cx="2886" cy="2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74638"/>
            <a:ext cx="1051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1"/>
            <a:ext cx="10515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914400" indent="-4572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57300" indent="-3429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714500" indent="-3429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71700" indent="-3429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16610" y="4143375"/>
            <a:ext cx="7861300" cy="1305560"/>
          </a:xfrm>
        </p:spPr>
        <p:txBody>
          <a:bodyPr>
            <a:normAutofit/>
          </a:bodyPr>
          <a:p>
            <a:r>
              <a:rPr lang="en-US" altLang="zh-CN" b="1"/>
              <a:t>2016“</a:t>
            </a:r>
            <a:r>
              <a:rPr lang="zh-CN" altLang="en-US" b="1"/>
              <a:t>知网杯</a:t>
            </a:r>
            <a:r>
              <a:rPr lang="en-US" altLang="zh-CN" b="1"/>
              <a:t>”</a:t>
            </a:r>
            <a:r>
              <a:rPr lang="zh-CN" altLang="en-US" b="1"/>
              <a:t>资源检索大赛</a:t>
            </a:r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7353" y="5258119"/>
            <a:ext cx="8995859" cy="715961"/>
          </a:xfrm>
        </p:spPr>
        <p:txBody>
          <a:bodyPr/>
          <a:p>
            <a:pPr algn="l"/>
            <a:r>
              <a:rPr lang="zh-CN" altLang="en-US"/>
              <a:t>决赛第三环节</a:t>
            </a:r>
            <a:r>
              <a:rPr lang="en-US" altLang="zh-CN"/>
              <a:t>“</a:t>
            </a:r>
            <a:r>
              <a:rPr lang="zh-CN" altLang="en-US"/>
              <a:t>知识传播者</a:t>
            </a:r>
            <a:r>
              <a:rPr lang="en-US" altLang="zh-CN"/>
              <a:t>”</a:t>
            </a:r>
            <a:r>
              <a:rPr lang="zh-CN" altLang="en-US"/>
              <a:t>②知网节提纲</a:t>
            </a:r>
            <a:endParaRPr lang="zh-CN" altLang="en-US"/>
          </a:p>
        </p:txBody>
      </p:sp>
      <p:pic>
        <p:nvPicPr>
          <p:cNvPr id="4" name="图片 3" descr="1.知网LOGO-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54610"/>
            <a:ext cx="2048510" cy="6711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默认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" y="-14605"/>
            <a:ext cx="12195175" cy="6851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6335" y="3775710"/>
            <a:ext cx="1562100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2445" y="4528185"/>
            <a:ext cx="3541395" cy="744855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8" name="图片 7" descr="油气管道中智能机器人跟踪定位关键技术综述 - 《中国学术期刊（网络版）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37465"/>
            <a:ext cx="12197080" cy="4619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14740 -4.312778 " pathEditMode="relative" rAng="0" ptsTypes="">
                                      <p:cBhvr>
                                        <p:cTn id="2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20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QQ截图2016042114130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" y="1278255"/>
            <a:ext cx="12143740" cy="33883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335" y="-5080"/>
            <a:ext cx="11998960" cy="6715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75" y="10160"/>
            <a:ext cx="4182110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7" name="图片 6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-28575"/>
            <a:ext cx="11992610" cy="6735445"/>
          </a:xfrm>
          <a:prstGeom prst="rect">
            <a:avLst/>
          </a:prstGeom>
        </p:spPr>
      </p:pic>
      <p:pic>
        <p:nvPicPr>
          <p:cNvPr id="9" name="图片 8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970" y="2540"/>
            <a:ext cx="11645900" cy="670814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36600" y="5227955"/>
            <a:ext cx="3750945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0" name="图片 9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3795" y="-12700"/>
            <a:ext cx="11005820" cy="671766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89990" y="39370"/>
            <a:ext cx="8171180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2850" y="4231005"/>
            <a:ext cx="1502410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3" name="图片 12" descr="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1365" y="-39370"/>
            <a:ext cx="10014585" cy="676719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075815" y="-26670"/>
            <a:ext cx="1248410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036"/>
</p:tagLst>
</file>

<file path=ppt/theme/theme1.xml><?xml version="1.0" encoding="utf-8"?>
<a:theme xmlns:a="http://schemas.openxmlformats.org/drawingml/2006/main" name="1_默认设计模板">
  <a:themeElements>
    <a:clrScheme name="PPT3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B262C"/>
      </a:accent1>
      <a:accent2>
        <a:srgbClr val="00BAF7"/>
      </a:accent2>
      <a:accent3>
        <a:srgbClr val="921519"/>
      </a:accent3>
      <a:accent4>
        <a:srgbClr val="F96D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WPS 演示</Application>
  <PresentationFormat>宽屏</PresentationFormat>
  <Paragraphs>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1_默认设计模板</vt:lpstr>
      <vt:lpstr>2016“知网杯”资源检索大赛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Annie</cp:lastModifiedBy>
  <cp:revision>13</cp:revision>
  <dcterms:created xsi:type="dcterms:W3CDTF">2015-05-05T08:02:00Z</dcterms:created>
  <dcterms:modified xsi:type="dcterms:W3CDTF">2016-04-21T06:32:45Z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