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72" r:id="rId7"/>
    <p:sldId id="264" r:id="rId8"/>
    <p:sldId id="335" r:id="rId9"/>
    <p:sldId id="266" r:id="rId10"/>
    <p:sldId id="263" r:id="rId11"/>
    <p:sldId id="285" r:id="rId12"/>
    <p:sldId id="369" r:id="rId13"/>
    <p:sldId id="372" r:id="rId14"/>
    <p:sldId id="313" r:id="rId15"/>
    <p:sldId id="370" r:id="rId16"/>
    <p:sldId id="314" r:id="rId17"/>
    <p:sldId id="321" r:id="rId18"/>
    <p:sldId id="322" r:id="rId19"/>
    <p:sldId id="323" r:id="rId20"/>
    <p:sldId id="324" r:id="rId21"/>
    <p:sldId id="325" r:id="rId22"/>
    <p:sldId id="326" r:id="rId23"/>
    <p:sldId id="328" r:id="rId24"/>
    <p:sldId id="327" r:id="rId25"/>
    <p:sldId id="333" r:id="rId26"/>
    <p:sldId id="267" r:id="rId27"/>
    <p:sldId id="268" r:id="rId28"/>
    <p:sldId id="269" r:id="rId29"/>
    <p:sldId id="317" r:id="rId30"/>
    <p:sldId id="318" r:id="rId31"/>
    <p:sldId id="319" r:id="rId32"/>
    <p:sldId id="320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277" r:id="rId43"/>
    <p:sldId id="368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0871E7"/>
    <a:srgbClr val="33CC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BE235-F15E-488C-BF5A-F80F5EF8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BE235-F15E-488C-BF5A-F80F5EF8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ECD77998-AC11-4625-8DA3-C3C184EA56FF}" type="slidenum">
              <a:rPr lang="zh-CN" altLang="en-US" sz="1200">
                <a:latin typeface="Calibri" pitchFamily="34" charset="0"/>
                <a:ea typeface="宋体" pitchFamily="2" charset="-122"/>
              </a:rPr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BE235-F15E-488C-BF5A-F80F5EF8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BE235-F15E-488C-BF5A-F80F5EF8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08A8A3-956E-4FD1-867A-6B39D54EA571}" type="slidenum">
              <a:rPr lang="zh-CN" altLang="en-US" smtClean="0">
                <a:latin typeface="Calibri" pitchFamily="34" charset="0"/>
                <a:ea typeface="宋体" pitchFamily="2" charset="-122"/>
              </a:rPr>
            </a:fld>
            <a:endParaRPr lang="zh-CN" altLang="en-US" smtClean="0"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9.xml"/><Relationship Id="rId2" Type="http://schemas.openxmlformats.org/officeDocument/2006/relationships/image" Target="../media/image1.jpeg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24916" r="4077" b="18851"/>
          <a:stretch>
            <a:fillRect/>
          </a:stretch>
        </p:blipFill>
        <p:spPr>
          <a:xfrm>
            <a:off x="0" y="0"/>
            <a:ext cx="12191999" cy="689113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201444" y="550156"/>
            <a:ext cx="5789111" cy="5790818"/>
          </a:xfrm>
          <a:prstGeom prst="ellipse">
            <a:avLst/>
          </a:prstGeom>
          <a:solidFill>
            <a:srgbClr val="FFFFFF">
              <a:alpha val="8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aseline="0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3200400" y="2318400"/>
            <a:ext cx="5637600" cy="15732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200400" y="4039200"/>
            <a:ext cx="5637600" cy="428400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27200" y="475200"/>
            <a:ext cx="10728940" cy="699594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1926000" y="2354400"/>
            <a:ext cx="8362800" cy="3589200"/>
          </a:xfrm>
        </p:spPr>
        <p:txBody>
          <a:bodyPr lIns="108000" tIns="108000" rIns="108000" bIns="108000"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/>
            </a:lvl1pPr>
            <a:lvl3pPr>
              <a:spcBef>
                <a:spcPts val="300"/>
              </a:spcBef>
              <a:spcAft>
                <a:spcPts val="300"/>
              </a:spcAft>
              <a:defRPr sz="2000"/>
            </a:lvl3pPr>
            <a:lvl4pPr>
              <a:spcBef>
                <a:spcPts val="300"/>
              </a:spcBef>
              <a:spcAft>
                <a:spcPts val="300"/>
              </a:spcAft>
              <a:defRPr sz="1800"/>
            </a:lvl4pPr>
            <a:lvl5pPr>
              <a:spcBef>
                <a:spcPts val="300"/>
              </a:spcBef>
              <a:spcAft>
                <a:spcPts val="300"/>
              </a:spcAft>
              <a:defRPr sz="1800"/>
            </a:lvl5pPr>
            <a:lvl6pPr>
              <a:spcBef>
                <a:spcPts val="300"/>
              </a:spcBef>
              <a:spcAft>
                <a:spcPts val="300"/>
              </a:spcAft>
              <a:defRPr sz="1800"/>
            </a:lvl6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2076451" y="1935690"/>
            <a:ext cx="1771649" cy="366017"/>
          </a:xfrm>
          <a:custGeom>
            <a:avLst/>
            <a:gdLst>
              <a:gd name="connsiteX0" fmla="*/ 712787 w 914399"/>
              <a:gd name="connsiteY0" fmla="*/ 0 h 188912"/>
              <a:gd name="connsiteX1" fmla="*/ 819943 w 914399"/>
              <a:gd name="connsiteY1" fmla="*/ 0 h 188912"/>
              <a:gd name="connsiteX2" fmla="*/ 914399 w 914399"/>
              <a:gd name="connsiteY2" fmla="*/ 94456 h 188912"/>
              <a:gd name="connsiteX3" fmla="*/ 819943 w 914399"/>
              <a:gd name="connsiteY3" fmla="*/ 188912 h 188912"/>
              <a:gd name="connsiteX4" fmla="*/ 712787 w 914399"/>
              <a:gd name="connsiteY4" fmla="*/ 188912 h 188912"/>
              <a:gd name="connsiteX5" fmla="*/ 807243 w 914399"/>
              <a:gd name="connsiteY5" fmla="*/ 94456 h 188912"/>
              <a:gd name="connsiteX6" fmla="*/ 534987 w 914399"/>
              <a:gd name="connsiteY6" fmla="*/ 0 h 188912"/>
              <a:gd name="connsiteX7" fmla="*/ 642143 w 914399"/>
              <a:gd name="connsiteY7" fmla="*/ 0 h 188912"/>
              <a:gd name="connsiteX8" fmla="*/ 736599 w 914399"/>
              <a:gd name="connsiteY8" fmla="*/ 94456 h 188912"/>
              <a:gd name="connsiteX9" fmla="*/ 642143 w 914399"/>
              <a:gd name="connsiteY9" fmla="*/ 188912 h 188912"/>
              <a:gd name="connsiteX10" fmla="*/ 534987 w 914399"/>
              <a:gd name="connsiteY10" fmla="*/ 188912 h 188912"/>
              <a:gd name="connsiteX11" fmla="*/ 629443 w 914399"/>
              <a:gd name="connsiteY11" fmla="*/ 94456 h 188912"/>
              <a:gd name="connsiteX12" fmla="*/ 355600 w 914399"/>
              <a:gd name="connsiteY12" fmla="*/ 0 h 188912"/>
              <a:gd name="connsiteX13" fmla="*/ 462757 w 914399"/>
              <a:gd name="connsiteY13" fmla="*/ 0 h 188912"/>
              <a:gd name="connsiteX14" fmla="*/ 557213 w 914399"/>
              <a:gd name="connsiteY14" fmla="*/ 94456 h 188912"/>
              <a:gd name="connsiteX15" fmla="*/ 462757 w 914399"/>
              <a:gd name="connsiteY15" fmla="*/ 188912 h 188912"/>
              <a:gd name="connsiteX16" fmla="*/ 355600 w 914399"/>
              <a:gd name="connsiteY16" fmla="*/ 188912 h 188912"/>
              <a:gd name="connsiteX17" fmla="*/ 450056 w 914399"/>
              <a:gd name="connsiteY17" fmla="*/ 94456 h 188912"/>
              <a:gd name="connsiteX18" fmla="*/ 177800 w 914399"/>
              <a:gd name="connsiteY18" fmla="*/ 0 h 188912"/>
              <a:gd name="connsiteX19" fmla="*/ 284957 w 914399"/>
              <a:gd name="connsiteY19" fmla="*/ 0 h 188912"/>
              <a:gd name="connsiteX20" fmla="*/ 379413 w 914399"/>
              <a:gd name="connsiteY20" fmla="*/ 94456 h 188912"/>
              <a:gd name="connsiteX21" fmla="*/ 284957 w 914399"/>
              <a:gd name="connsiteY21" fmla="*/ 188912 h 188912"/>
              <a:gd name="connsiteX22" fmla="*/ 177800 w 914399"/>
              <a:gd name="connsiteY22" fmla="*/ 188912 h 188912"/>
              <a:gd name="connsiteX23" fmla="*/ 272256 w 914399"/>
              <a:gd name="connsiteY23" fmla="*/ 94456 h 188912"/>
              <a:gd name="connsiteX24" fmla="*/ 0 w 914399"/>
              <a:gd name="connsiteY24" fmla="*/ 0 h 188912"/>
              <a:gd name="connsiteX25" fmla="*/ 107157 w 914399"/>
              <a:gd name="connsiteY25" fmla="*/ 0 h 188912"/>
              <a:gd name="connsiteX26" fmla="*/ 201613 w 914399"/>
              <a:gd name="connsiteY26" fmla="*/ 94456 h 188912"/>
              <a:gd name="connsiteX27" fmla="*/ 107157 w 914399"/>
              <a:gd name="connsiteY27" fmla="*/ 188912 h 188912"/>
              <a:gd name="connsiteX28" fmla="*/ 0 w 914399"/>
              <a:gd name="connsiteY28" fmla="*/ 188912 h 188912"/>
              <a:gd name="connsiteX29" fmla="*/ 94456 w 914399"/>
              <a:gd name="connsiteY29" fmla="*/ 94456 h 18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" h="188912">
                <a:moveTo>
                  <a:pt x="712787" y="0"/>
                </a:moveTo>
                <a:lnTo>
                  <a:pt x="819943" y="0"/>
                </a:lnTo>
                <a:lnTo>
                  <a:pt x="914399" y="94456"/>
                </a:lnTo>
                <a:lnTo>
                  <a:pt x="819943" y="188912"/>
                </a:lnTo>
                <a:lnTo>
                  <a:pt x="712787" y="188912"/>
                </a:lnTo>
                <a:lnTo>
                  <a:pt x="807243" y="94456"/>
                </a:lnTo>
                <a:close/>
                <a:moveTo>
                  <a:pt x="534987" y="0"/>
                </a:moveTo>
                <a:lnTo>
                  <a:pt x="642143" y="0"/>
                </a:lnTo>
                <a:lnTo>
                  <a:pt x="736599" y="94456"/>
                </a:lnTo>
                <a:lnTo>
                  <a:pt x="642143" y="188912"/>
                </a:lnTo>
                <a:lnTo>
                  <a:pt x="534987" y="188912"/>
                </a:lnTo>
                <a:lnTo>
                  <a:pt x="629443" y="94456"/>
                </a:lnTo>
                <a:close/>
                <a:moveTo>
                  <a:pt x="355600" y="0"/>
                </a:moveTo>
                <a:lnTo>
                  <a:pt x="462757" y="0"/>
                </a:lnTo>
                <a:lnTo>
                  <a:pt x="557213" y="94456"/>
                </a:lnTo>
                <a:lnTo>
                  <a:pt x="462757" y="188912"/>
                </a:lnTo>
                <a:lnTo>
                  <a:pt x="355600" y="188912"/>
                </a:lnTo>
                <a:lnTo>
                  <a:pt x="450056" y="94456"/>
                </a:lnTo>
                <a:close/>
                <a:moveTo>
                  <a:pt x="177800" y="0"/>
                </a:moveTo>
                <a:lnTo>
                  <a:pt x="284957" y="0"/>
                </a:lnTo>
                <a:lnTo>
                  <a:pt x="379413" y="94456"/>
                </a:lnTo>
                <a:lnTo>
                  <a:pt x="284957" y="188912"/>
                </a:lnTo>
                <a:lnTo>
                  <a:pt x="177800" y="188912"/>
                </a:lnTo>
                <a:lnTo>
                  <a:pt x="272256" y="94456"/>
                </a:lnTo>
                <a:close/>
                <a:moveTo>
                  <a:pt x="0" y="0"/>
                </a:moveTo>
                <a:lnTo>
                  <a:pt x="107157" y="0"/>
                </a:lnTo>
                <a:lnTo>
                  <a:pt x="201613" y="94456"/>
                </a:lnTo>
                <a:lnTo>
                  <a:pt x="107157" y="188912"/>
                </a:lnTo>
                <a:lnTo>
                  <a:pt x="0" y="188912"/>
                </a:lnTo>
                <a:lnTo>
                  <a:pt x="94456" y="9445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9" b="2521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" y="1"/>
              <a:ext cx="12192000" cy="6857999"/>
            </a:xfrm>
            <a:prstGeom prst="rect">
              <a:avLst/>
            </a:prstGeom>
            <a:solidFill>
              <a:srgbClr val="FFFFFF">
                <a:alpha val="8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82800" y="2556000"/>
            <a:ext cx="5378400" cy="784800"/>
          </a:xfrm>
        </p:spPr>
        <p:txBody>
          <a:bodyPr anchor="ctr" anchorCtr="0">
            <a:normAutofit/>
          </a:bodyPr>
          <a:lstStyle>
            <a:lvl1pPr algn="just"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 rot="21021193">
            <a:off x="7162544" y="4087889"/>
            <a:ext cx="241019" cy="2366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 rot="900000">
            <a:off x="7603910" y="4215935"/>
            <a:ext cx="187363" cy="20061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 rot="1632393">
            <a:off x="3705711" y="4298351"/>
            <a:ext cx="188123" cy="18473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 rot="19632393">
            <a:off x="6594846" y="4134746"/>
            <a:ext cx="188337" cy="18494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3384814" y="3952867"/>
            <a:ext cx="103964" cy="10209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 rot="20673998">
            <a:off x="8725242" y="4294275"/>
            <a:ext cx="247307" cy="24285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7089394" y="4469907"/>
            <a:ext cx="103964" cy="10209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 rot="762483">
            <a:off x="4486489" y="4277820"/>
            <a:ext cx="229934" cy="2257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 rot="18900000">
            <a:off x="8181589" y="4011235"/>
            <a:ext cx="107859" cy="1154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 rot="900000">
            <a:off x="5722202" y="4215171"/>
            <a:ext cx="148821" cy="1593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 rot="1800000">
            <a:off x="4412031" y="3978625"/>
            <a:ext cx="103964" cy="10209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8800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1" name="椭圆 20"/>
          <p:cNvSpPr/>
          <p:nvPr>
            <p:custDataLst>
              <p:tags r:id="rId14"/>
            </p:custDataLst>
          </p:nvPr>
        </p:nvSpPr>
        <p:spPr>
          <a:xfrm>
            <a:off x="5855966" y="4275861"/>
            <a:ext cx="265378" cy="24770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2" name="椭圆 21"/>
          <p:cNvSpPr/>
          <p:nvPr>
            <p:custDataLst>
              <p:tags r:id="rId15"/>
            </p:custDataLst>
          </p:nvPr>
        </p:nvSpPr>
        <p:spPr>
          <a:xfrm>
            <a:off x="4709016" y="4245064"/>
            <a:ext cx="273749" cy="21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3" name="椭圆 22"/>
          <p:cNvSpPr/>
          <p:nvPr>
            <p:custDataLst>
              <p:tags r:id="rId16"/>
            </p:custDataLst>
          </p:nvPr>
        </p:nvSpPr>
        <p:spPr>
          <a:xfrm>
            <a:off x="6297099" y="3894230"/>
            <a:ext cx="289262" cy="332989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4" name="椭圆 23"/>
          <p:cNvSpPr/>
          <p:nvPr>
            <p:custDataLst>
              <p:tags r:id="rId17"/>
            </p:custDataLst>
          </p:nvPr>
        </p:nvSpPr>
        <p:spPr>
          <a:xfrm>
            <a:off x="7250590" y="4352048"/>
            <a:ext cx="201514" cy="219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5" name="椭圆 24"/>
          <p:cNvSpPr/>
          <p:nvPr>
            <p:custDataLst>
              <p:tags r:id="rId18"/>
            </p:custDataLst>
          </p:nvPr>
        </p:nvSpPr>
        <p:spPr>
          <a:xfrm>
            <a:off x="5296507" y="4022340"/>
            <a:ext cx="272116" cy="29701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6" name="椭圆 25"/>
          <p:cNvSpPr/>
          <p:nvPr>
            <p:custDataLst>
              <p:tags r:id="rId19"/>
            </p:custDataLst>
          </p:nvPr>
        </p:nvSpPr>
        <p:spPr>
          <a:xfrm>
            <a:off x="7548669" y="4004704"/>
            <a:ext cx="184634" cy="20152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7" name="矩形 26"/>
          <p:cNvSpPr/>
          <p:nvPr>
            <p:custDataLst>
              <p:tags r:id="rId20"/>
            </p:custDataLst>
          </p:nvPr>
        </p:nvSpPr>
        <p:spPr>
          <a:xfrm>
            <a:off x="2898175" y="2555822"/>
            <a:ext cx="1660924" cy="78487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5400" kern="0" dirty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27200" y="475200"/>
            <a:ext cx="10735465" cy="699594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>
            <a:off x="1485901" y="1878540"/>
            <a:ext cx="1771649" cy="366017"/>
          </a:xfrm>
          <a:custGeom>
            <a:avLst/>
            <a:gdLst>
              <a:gd name="connsiteX0" fmla="*/ 712787 w 914399"/>
              <a:gd name="connsiteY0" fmla="*/ 0 h 188912"/>
              <a:gd name="connsiteX1" fmla="*/ 819943 w 914399"/>
              <a:gd name="connsiteY1" fmla="*/ 0 h 188912"/>
              <a:gd name="connsiteX2" fmla="*/ 914399 w 914399"/>
              <a:gd name="connsiteY2" fmla="*/ 94456 h 188912"/>
              <a:gd name="connsiteX3" fmla="*/ 819943 w 914399"/>
              <a:gd name="connsiteY3" fmla="*/ 188912 h 188912"/>
              <a:gd name="connsiteX4" fmla="*/ 712787 w 914399"/>
              <a:gd name="connsiteY4" fmla="*/ 188912 h 188912"/>
              <a:gd name="connsiteX5" fmla="*/ 807243 w 914399"/>
              <a:gd name="connsiteY5" fmla="*/ 94456 h 188912"/>
              <a:gd name="connsiteX6" fmla="*/ 534987 w 914399"/>
              <a:gd name="connsiteY6" fmla="*/ 0 h 188912"/>
              <a:gd name="connsiteX7" fmla="*/ 642143 w 914399"/>
              <a:gd name="connsiteY7" fmla="*/ 0 h 188912"/>
              <a:gd name="connsiteX8" fmla="*/ 736599 w 914399"/>
              <a:gd name="connsiteY8" fmla="*/ 94456 h 188912"/>
              <a:gd name="connsiteX9" fmla="*/ 642143 w 914399"/>
              <a:gd name="connsiteY9" fmla="*/ 188912 h 188912"/>
              <a:gd name="connsiteX10" fmla="*/ 534987 w 914399"/>
              <a:gd name="connsiteY10" fmla="*/ 188912 h 188912"/>
              <a:gd name="connsiteX11" fmla="*/ 629443 w 914399"/>
              <a:gd name="connsiteY11" fmla="*/ 94456 h 188912"/>
              <a:gd name="connsiteX12" fmla="*/ 355600 w 914399"/>
              <a:gd name="connsiteY12" fmla="*/ 0 h 188912"/>
              <a:gd name="connsiteX13" fmla="*/ 462757 w 914399"/>
              <a:gd name="connsiteY13" fmla="*/ 0 h 188912"/>
              <a:gd name="connsiteX14" fmla="*/ 557213 w 914399"/>
              <a:gd name="connsiteY14" fmla="*/ 94456 h 188912"/>
              <a:gd name="connsiteX15" fmla="*/ 462757 w 914399"/>
              <a:gd name="connsiteY15" fmla="*/ 188912 h 188912"/>
              <a:gd name="connsiteX16" fmla="*/ 355600 w 914399"/>
              <a:gd name="connsiteY16" fmla="*/ 188912 h 188912"/>
              <a:gd name="connsiteX17" fmla="*/ 450056 w 914399"/>
              <a:gd name="connsiteY17" fmla="*/ 94456 h 188912"/>
              <a:gd name="connsiteX18" fmla="*/ 177800 w 914399"/>
              <a:gd name="connsiteY18" fmla="*/ 0 h 188912"/>
              <a:gd name="connsiteX19" fmla="*/ 284957 w 914399"/>
              <a:gd name="connsiteY19" fmla="*/ 0 h 188912"/>
              <a:gd name="connsiteX20" fmla="*/ 379413 w 914399"/>
              <a:gd name="connsiteY20" fmla="*/ 94456 h 188912"/>
              <a:gd name="connsiteX21" fmla="*/ 284957 w 914399"/>
              <a:gd name="connsiteY21" fmla="*/ 188912 h 188912"/>
              <a:gd name="connsiteX22" fmla="*/ 177800 w 914399"/>
              <a:gd name="connsiteY22" fmla="*/ 188912 h 188912"/>
              <a:gd name="connsiteX23" fmla="*/ 272256 w 914399"/>
              <a:gd name="connsiteY23" fmla="*/ 94456 h 188912"/>
              <a:gd name="connsiteX24" fmla="*/ 0 w 914399"/>
              <a:gd name="connsiteY24" fmla="*/ 0 h 188912"/>
              <a:gd name="connsiteX25" fmla="*/ 107157 w 914399"/>
              <a:gd name="connsiteY25" fmla="*/ 0 h 188912"/>
              <a:gd name="connsiteX26" fmla="*/ 201613 w 914399"/>
              <a:gd name="connsiteY26" fmla="*/ 94456 h 188912"/>
              <a:gd name="connsiteX27" fmla="*/ 107157 w 914399"/>
              <a:gd name="connsiteY27" fmla="*/ 188912 h 188912"/>
              <a:gd name="connsiteX28" fmla="*/ 0 w 914399"/>
              <a:gd name="connsiteY28" fmla="*/ 188912 h 188912"/>
              <a:gd name="connsiteX29" fmla="*/ 94456 w 914399"/>
              <a:gd name="connsiteY29" fmla="*/ 94456 h 18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" h="188912">
                <a:moveTo>
                  <a:pt x="712787" y="0"/>
                </a:moveTo>
                <a:lnTo>
                  <a:pt x="819943" y="0"/>
                </a:lnTo>
                <a:lnTo>
                  <a:pt x="914399" y="94456"/>
                </a:lnTo>
                <a:lnTo>
                  <a:pt x="819943" y="188912"/>
                </a:lnTo>
                <a:lnTo>
                  <a:pt x="712787" y="188912"/>
                </a:lnTo>
                <a:lnTo>
                  <a:pt x="807243" y="94456"/>
                </a:lnTo>
                <a:close/>
                <a:moveTo>
                  <a:pt x="534987" y="0"/>
                </a:moveTo>
                <a:lnTo>
                  <a:pt x="642143" y="0"/>
                </a:lnTo>
                <a:lnTo>
                  <a:pt x="736599" y="94456"/>
                </a:lnTo>
                <a:lnTo>
                  <a:pt x="642143" y="188912"/>
                </a:lnTo>
                <a:lnTo>
                  <a:pt x="534987" y="188912"/>
                </a:lnTo>
                <a:lnTo>
                  <a:pt x="629443" y="94456"/>
                </a:lnTo>
                <a:close/>
                <a:moveTo>
                  <a:pt x="355600" y="0"/>
                </a:moveTo>
                <a:lnTo>
                  <a:pt x="462757" y="0"/>
                </a:lnTo>
                <a:lnTo>
                  <a:pt x="557213" y="94456"/>
                </a:lnTo>
                <a:lnTo>
                  <a:pt x="462757" y="188912"/>
                </a:lnTo>
                <a:lnTo>
                  <a:pt x="355600" y="188912"/>
                </a:lnTo>
                <a:lnTo>
                  <a:pt x="450056" y="94456"/>
                </a:lnTo>
                <a:close/>
                <a:moveTo>
                  <a:pt x="177800" y="0"/>
                </a:moveTo>
                <a:lnTo>
                  <a:pt x="284957" y="0"/>
                </a:lnTo>
                <a:lnTo>
                  <a:pt x="379413" y="94456"/>
                </a:lnTo>
                <a:lnTo>
                  <a:pt x="284957" y="188912"/>
                </a:lnTo>
                <a:lnTo>
                  <a:pt x="177800" y="188912"/>
                </a:lnTo>
                <a:lnTo>
                  <a:pt x="272256" y="94456"/>
                </a:lnTo>
                <a:close/>
                <a:moveTo>
                  <a:pt x="0" y="0"/>
                </a:moveTo>
                <a:lnTo>
                  <a:pt x="107157" y="0"/>
                </a:lnTo>
                <a:lnTo>
                  <a:pt x="201613" y="94456"/>
                </a:lnTo>
                <a:lnTo>
                  <a:pt x="107157" y="188912"/>
                </a:lnTo>
                <a:lnTo>
                  <a:pt x="0" y="188912"/>
                </a:lnTo>
                <a:lnTo>
                  <a:pt x="94456" y="9445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6743701" y="1878540"/>
            <a:ext cx="1771649" cy="366017"/>
          </a:xfrm>
          <a:custGeom>
            <a:avLst/>
            <a:gdLst>
              <a:gd name="connsiteX0" fmla="*/ 712787 w 914399"/>
              <a:gd name="connsiteY0" fmla="*/ 0 h 188912"/>
              <a:gd name="connsiteX1" fmla="*/ 819943 w 914399"/>
              <a:gd name="connsiteY1" fmla="*/ 0 h 188912"/>
              <a:gd name="connsiteX2" fmla="*/ 914399 w 914399"/>
              <a:gd name="connsiteY2" fmla="*/ 94456 h 188912"/>
              <a:gd name="connsiteX3" fmla="*/ 819943 w 914399"/>
              <a:gd name="connsiteY3" fmla="*/ 188912 h 188912"/>
              <a:gd name="connsiteX4" fmla="*/ 712787 w 914399"/>
              <a:gd name="connsiteY4" fmla="*/ 188912 h 188912"/>
              <a:gd name="connsiteX5" fmla="*/ 807243 w 914399"/>
              <a:gd name="connsiteY5" fmla="*/ 94456 h 188912"/>
              <a:gd name="connsiteX6" fmla="*/ 534987 w 914399"/>
              <a:gd name="connsiteY6" fmla="*/ 0 h 188912"/>
              <a:gd name="connsiteX7" fmla="*/ 642143 w 914399"/>
              <a:gd name="connsiteY7" fmla="*/ 0 h 188912"/>
              <a:gd name="connsiteX8" fmla="*/ 736599 w 914399"/>
              <a:gd name="connsiteY8" fmla="*/ 94456 h 188912"/>
              <a:gd name="connsiteX9" fmla="*/ 642143 w 914399"/>
              <a:gd name="connsiteY9" fmla="*/ 188912 h 188912"/>
              <a:gd name="connsiteX10" fmla="*/ 534987 w 914399"/>
              <a:gd name="connsiteY10" fmla="*/ 188912 h 188912"/>
              <a:gd name="connsiteX11" fmla="*/ 629443 w 914399"/>
              <a:gd name="connsiteY11" fmla="*/ 94456 h 188912"/>
              <a:gd name="connsiteX12" fmla="*/ 355600 w 914399"/>
              <a:gd name="connsiteY12" fmla="*/ 0 h 188912"/>
              <a:gd name="connsiteX13" fmla="*/ 462757 w 914399"/>
              <a:gd name="connsiteY13" fmla="*/ 0 h 188912"/>
              <a:gd name="connsiteX14" fmla="*/ 557213 w 914399"/>
              <a:gd name="connsiteY14" fmla="*/ 94456 h 188912"/>
              <a:gd name="connsiteX15" fmla="*/ 462757 w 914399"/>
              <a:gd name="connsiteY15" fmla="*/ 188912 h 188912"/>
              <a:gd name="connsiteX16" fmla="*/ 355600 w 914399"/>
              <a:gd name="connsiteY16" fmla="*/ 188912 h 188912"/>
              <a:gd name="connsiteX17" fmla="*/ 450056 w 914399"/>
              <a:gd name="connsiteY17" fmla="*/ 94456 h 188912"/>
              <a:gd name="connsiteX18" fmla="*/ 177800 w 914399"/>
              <a:gd name="connsiteY18" fmla="*/ 0 h 188912"/>
              <a:gd name="connsiteX19" fmla="*/ 284957 w 914399"/>
              <a:gd name="connsiteY19" fmla="*/ 0 h 188912"/>
              <a:gd name="connsiteX20" fmla="*/ 379413 w 914399"/>
              <a:gd name="connsiteY20" fmla="*/ 94456 h 188912"/>
              <a:gd name="connsiteX21" fmla="*/ 284957 w 914399"/>
              <a:gd name="connsiteY21" fmla="*/ 188912 h 188912"/>
              <a:gd name="connsiteX22" fmla="*/ 177800 w 914399"/>
              <a:gd name="connsiteY22" fmla="*/ 188912 h 188912"/>
              <a:gd name="connsiteX23" fmla="*/ 272256 w 914399"/>
              <a:gd name="connsiteY23" fmla="*/ 94456 h 188912"/>
              <a:gd name="connsiteX24" fmla="*/ 0 w 914399"/>
              <a:gd name="connsiteY24" fmla="*/ 0 h 188912"/>
              <a:gd name="connsiteX25" fmla="*/ 107157 w 914399"/>
              <a:gd name="connsiteY25" fmla="*/ 0 h 188912"/>
              <a:gd name="connsiteX26" fmla="*/ 201613 w 914399"/>
              <a:gd name="connsiteY26" fmla="*/ 94456 h 188912"/>
              <a:gd name="connsiteX27" fmla="*/ 107157 w 914399"/>
              <a:gd name="connsiteY27" fmla="*/ 188912 h 188912"/>
              <a:gd name="connsiteX28" fmla="*/ 0 w 914399"/>
              <a:gd name="connsiteY28" fmla="*/ 188912 h 188912"/>
              <a:gd name="connsiteX29" fmla="*/ 94456 w 914399"/>
              <a:gd name="connsiteY29" fmla="*/ 94456 h 18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" h="188912">
                <a:moveTo>
                  <a:pt x="712787" y="0"/>
                </a:moveTo>
                <a:lnTo>
                  <a:pt x="819943" y="0"/>
                </a:lnTo>
                <a:lnTo>
                  <a:pt x="914399" y="94456"/>
                </a:lnTo>
                <a:lnTo>
                  <a:pt x="819943" y="188912"/>
                </a:lnTo>
                <a:lnTo>
                  <a:pt x="712787" y="188912"/>
                </a:lnTo>
                <a:lnTo>
                  <a:pt x="807243" y="94456"/>
                </a:lnTo>
                <a:close/>
                <a:moveTo>
                  <a:pt x="534987" y="0"/>
                </a:moveTo>
                <a:lnTo>
                  <a:pt x="642143" y="0"/>
                </a:lnTo>
                <a:lnTo>
                  <a:pt x="736599" y="94456"/>
                </a:lnTo>
                <a:lnTo>
                  <a:pt x="642143" y="188912"/>
                </a:lnTo>
                <a:lnTo>
                  <a:pt x="534987" y="188912"/>
                </a:lnTo>
                <a:lnTo>
                  <a:pt x="629443" y="94456"/>
                </a:lnTo>
                <a:close/>
                <a:moveTo>
                  <a:pt x="355600" y="0"/>
                </a:moveTo>
                <a:lnTo>
                  <a:pt x="462757" y="0"/>
                </a:lnTo>
                <a:lnTo>
                  <a:pt x="557213" y="94456"/>
                </a:lnTo>
                <a:lnTo>
                  <a:pt x="462757" y="188912"/>
                </a:lnTo>
                <a:lnTo>
                  <a:pt x="355600" y="188912"/>
                </a:lnTo>
                <a:lnTo>
                  <a:pt x="450056" y="94456"/>
                </a:lnTo>
                <a:close/>
                <a:moveTo>
                  <a:pt x="177800" y="0"/>
                </a:moveTo>
                <a:lnTo>
                  <a:pt x="284957" y="0"/>
                </a:lnTo>
                <a:lnTo>
                  <a:pt x="379413" y="94456"/>
                </a:lnTo>
                <a:lnTo>
                  <a:pt x="284957" y="188912"/>
                </a:lnTo>
                <a:lnTo>
                  <a:pt x="177800" y="188912"/>
                </a:lnTo>
                <a:lnTo>
                  <a:pt x="272256" y="94456"/>
                </a:lnTo>
                <a:close/>
                <a:moveTo>
                  <a:pt x="0" y="0"/>
                </a:moveTo>
                <a:lnTo>
                  <a:pt x="107157" y="0"/>
                </a:lnTo>
                <a:lnTo>
                  <a:pt x="201613" y="94456"/>
                </a:lnTo>
                <a:lnTo>
                  <a:pt x="107157" y="188912"/>
                </a:lnTo>
                <a:lnTo>
                  <a:pt x="0" y="188912"/>
                </a:lnTo>
                <a:lnTo>
                  <a:pt x="94456" y="9445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838200" y="2296800"/>
            <a:ext cx="4514400" cy="35892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r>
              <a:rPr lang="en-US" altLang="zh-CN" dirty="0" smtClean="0"/>
              <a:t>3.7</a:t>
            </a:r>
            <a:endParaRPr lang="zh-CN" altLang="en-US" dirty="0"/>
          </a:p>
        </p:txBody>
      </p:sp>
      <p:sp>
        <p:nvSpPr>
          <p:cNvPr id="15" name="内容占位符 14"/>
          <p:cNvSpPr>
            <a:spLocks noGrp="1"/>
          </p:cNvSpPr>
          <p:nvPr>
            <p:ph sz="quarter" idx="14"/>
          </p:nvPr>
        </p:nvSpPr>
        <p:spPr>
          <a:xfrm>
            <a:off x="6591600" y="2296800"/>
            <a:ext cx="4514400" cy="35892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33967" y="605895"/>
            <a:ext cx="10515599" cy="717022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967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33967" y="2200274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378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166378" y="2200274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9" b="2521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" y="1"/>
              <a:ext cx="12192000" cy="6857999"/>
            </a:xfrm>
            <a:prstGeom prst="rect">
              <a:avLst/>
            </a:prstGeom>
            <a:solidFill>
              <a:srgbClr val="FFFFFF">
                <a:alpha val="8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526156" y="3088800"/>
            <a:ext cx="6261437" cy="1314000"/>
          </a:xfrm>
        </p:spPr>
        <p:txBody>
          <a:bodyPr>
            <a:normAutofit/>
          </a:bodyPr>
          <a:lstStyle>
            <a:lvl1pPr algn="ctr"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9" b="2521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" y="1"/>
              <a:ext cx="12192000" cy="6857999"/>
            </a:xfrm>
            <a:prstGeom prst="rect">
              <a:avLst/>
            </a:prstGeom>
            <a:solidFill>
              <a:srgbClr val="FFFFFF">
                <a:alpha val="8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hasCustomPrompt="1"/>
          </p:nvPr>
        </p:nvSpPr>
        <p:spPr>
          <a:xfrm>
            <a:off x="908266" y="560438"/>
            <a:ext cx="3932237" cy="149696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单击此处编辑标题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104907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908266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9962105" y="544513"/>
            <a:ext cx="1182511" cy="5811838"/>
          </a:xfrm>
        </p:spPr>
        <p:txBody>
          <a:bodyPr vert="eaVert" anchor="ctr" anchorCtr="0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035998" y="544513"/>
            <a:ext cx="8742183" cy="5811838"/>
          </a:xfrm>
        </p:spPr>
        <p:txBody>
          <a:bodyPr vert="eaVert"/>
          <a:lstStyle>
            <a:lvl1pPr>
              <a:spcBef>
                <a:spcPts val="300"/>
              </a:spcBef>
              <a:spcAft>
                <a:spcPts val="300"/>
              </a:spcAft>
              <a:defRPr sz="2400"/>
            </a:lvl1pPr>
            <a:lvl3pPr marL="720090">
              <a:spcBef>
                <a:spcPts val="300"/>
              </a:spcBef>
              <a:spcAft>
                <a:spcPts val="300"/>
              </a:spcAft>
              <a:defRPr sz="2000"/>
            </a:lvl3pPr>
            <a:lvl4pPr marL="1080135">
              <a:spcBef>
                <a:spcPts val="300"/>
              </a:spcBef>
              <a:spcAft>
                <a:spcPts val="300"/>
              </a:spcAft>
              <a:defRPr sz="1800"/>
            </a:lvl4pPr>
            <a:lvl5pPr marL="1440180">
              <a:spcBef>
                <a:spcPts val="300"/>
              </a:spcBef>
              <a:spcAft>
                <a:spcPts val="300"/>
              </a:spcAft>
              <a:defRPr sz="1800"/>
            </a:lvl5pPr>
            <a:lvl6pPr marL="1800225">
              <a:spcBef>
                <a:spcPts val="300"/>
              </a:spcBef>
              <a:spcAft>
                <a:spcPts val="300"/>
              </a:spcAft>
              <a:defRPr sz="1800"/>
            </a:lvl6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088" y="535197"/>
            <a:ext cx="11041063" cy="5951538"/>
          </a:xfrm>
        </p:spPr>
        <p:txBody>
          <a:bodyPr/>
          <a:lstStyle>
            <a:lvl1pPr>
              <a:defRPr sz="2400"/>
            </a:lvl1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1"/>
            <a:ext cx="2844800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94ED80B7-2AC5-4020-8121-A3AB823FAF7D}" type="datetime1">
              <a:rPr kumimoji="0" lang="zh-CN" altLang="en-US" b="0" i="0" kern="1200" cap="none" spc="0" normalizeH="0" baseline="0" noProof="0">
                <a:latin typeface="Arial" pitchFamily="34" charset="0"/>
                <a:ea typeface="宋体" pitchFamily="2" charset="-122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chemeClr val="tx1"/>
              </a:solidFill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1"/>
            <a:ext cx="3860800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zh-CN" b="0" i="0" kern="1200" cap="none" spc="0" normalizeH="0" baseline="0" noProof="0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1"/>
            <a:ext cx="2844800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" b="252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237068" y="190500"/>
            <a:ext cx="11717865" cy="6518276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aseline="0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18335" y="301856"/>
            <a:ext cx="10879399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itchFamily="49" charset="-122"/>
              </a:defRPr>
            </a:lvl1pPr>
          </a:lstStyle>
          <a:p>
            <a:fld id="{7E209CE7-C191-49CB-93DE-563C8614E8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itchFamily="49" charset="-122"/>
              </a:defRPr>
            </a:lvl1pPr>
          </a:lstStyle>
          <a:p>
            <a:fld id="{B31067DD-7756-4DF3-904A-8F40BA684AA6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624861" y="1122539"/>
            <a:ext cx="10872872" cy="5166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5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>
              <a:lumMod val="75000"/>
            </a:schemeClr>
          </a:solidFill>
          <a:effectLst/>
          <a:latin typeface="Arial" pitchFamily="34" charset="0"/>
          <a:ea typeface="黑体" pitchFamily="49" charset="-122"/>
          <a:cs typeface="+mj-cs"/>
        </a:defRPr>
      </a:lvl1pPr>
    </p:titleStyle>
    <p:bodyStyle>
      <a:lvl1pPr marL="357505" indent="-357505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SzPct val="70000"/>
        <a:buFont typeface="Wingdings" pitchFamily="2" charset="2"/>
        <a:buChar char=""/>
        <a:defRPr sz="2400" kern="1200" baseline="0">
          <a:solidFill>
            <a:schemeClr val="tx1"/>
          </a:solidFill>
          <a:latin typeface="Arial" pitchFamily="34" charset="0"/>
          <a:ea typeface="黑体" pitchFamily="49" charset="-122"/>
          <a:cs typeface="+mn-cs"/>
        </a:defRPr>
      </a:lvl1pPr>
      <a:lvl2pPr marL="357505" indent="-357505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itchFamily="49" charset="-122"/>
        <a:buChar char=" "/>
        <a:defRPr sz="2000" kern="1200" baseline="0">
          <a:solidFill>
            <a:schemeClr val="tx1"/>
          </a:solidFill>
          <a:latin typeface="幼圆" pitchFamily="49" charset="-122"/>
          <a:ea typeface="黑体" pitchFamily="49" charset="-122"/>
          <a:cs typeface="+mn-cs"/>
        </a:defRPr>
      </a:lvl2pPr>
      <a:lvl3pPr marL="720090" indent="-228600" algn="l" defTabSz="914400" rtl="0" eaLnBrk="1" latinLnBrk="0" hangingPunct="1">
        <a:spcBef>
          <a:spcPts val="300"/>
        </a:spcBef>
        <a:spcAft>
          <a:spcPts val="30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228600" algn="l" defTabSz="914400" rtl="0" eaLnBrk="1" latinLnBrk="0" hangingPunct="1">
        <a:spcBef>
          <a:spcPts val="300"/>
        </a:spcBef>
        <a:spcAft>
          <a:spcPts val="30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228600" algn="l" defTabSz="914400" rtl="0" eaLnBrk="1" latinLnBrk="0" hangingPunct="1">
        <a:spcBef>
          <a:spcPts val="300"/>
        </a:spcBef>
        <a:spcAft>
          <a:spcPts val="30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indent="-228600" algn="l" defTabSz="914400" rtl="0" eaLnBrk="1" latinLnBrk="0" hangingPunct="1">
        <a:spcBef>
          <a:spcPts val="300"/>
        </a:spcBef>
        <a:spcAft>
          <a:spcPts val="30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2" Type="http://schemas.openxmlformats.org/officeDocument/2006/relationships/notesSlide" Target="../notesSlides/notesSlide1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52.xml"/><Relationship Id="rId3" Type="http://schemas.openxmlformats.org/officeDocument/2006/relationships/tags" Target="../tags/tag25.xml"/><Relationship Id="rId29" Type="http://schemas.openxmlformats.org/officeDocument/2006/relationships/tags" Target="../tags/tag51.xml"/><Relationship Id="rId28" Type="http://schemas.openxmlformats.org/officeDocument/2006/relationships/tags" Target="../tags/tag50.xml"/><Relationship Id="rId27" Type="http://schemas.openxmlformats.org/officeDocument/2006/relationships/tags" Target="../tags/tag49.xml"/><Relationship Id="rId26" Type="http://schemas.openxmlformats.org/officeDocument/2006/relationships/tags" Target="../tags/tag48.xml"/><Relationship Id="rId25" Type="http://schemas.openxmlformats.org/officeDocument/2006/relationships/tags" Target="../tags/tag47.xml"/><Relationship Id="rId24" Type="http://schemas.openxmlformats.org/officeDocument/2006/relationships/tags" Target="../tags/tag46.xml"/><Relationship Id="rId23" Type="http://schemas.openxmlformats.org/officeDocument/2006/relationships/tags" Target="../tags/tag45.xml"/><Relationship Id="rId22" Type="http://schemas.openxmlformats.org/officeDocument/2006/relationships/tags" Target="../tags/tag44.xml"/><Relationship Id="rId21" Type="http://schemas.openxmlformats.org/officeDocument/2006/relationships/tags" Target="../tags/tag43.xml"/><Relationship Id="rId20" Type="http://schemas.openxmlformats.org/officeDocument/2006/relationships/tags" Target="../tags/tag42.xml"/><Relationship Id="rId2" Type="http://schemas.openxmlformats.org/officeDocument/2006/relationships/tags" Target="../tags/tag24.xml"/><Relationship Id="rId19" Type="http://schemas.openxmlformats.org/officeDocument/2006/relationships/tags" Target="../tags/tag41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3.png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63.xml"/><Relationship Id="rId1" Type="http://schemas.openxmlformats.org/officeDocument/2006/relationships/tags" Target="../tags/tag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2016&#8220;&#30693;&#32593;&#26479;&#8221;&#39640;&#26657;&#26816;&#32034;&#22823;&#36187;&#31572;&#39064;&#21521;&#23548;.doc" TargetMode="External"/><Relationship Id="rId1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73.xml"/><Relationship Id="rId4" Type="http://schemas.openxmlformats.org/officeDocument/2006/relationships/image" Target="../media/image58.jpeg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office6\wpsassist\cache\A000220150319E70PPI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7170" y="4130675"/>
            <a:ext cx="4112895" cy="26904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29610" y="2347610"/>
            <a:ext cx="5637600" cy="1573200"/>
          </a:xfrm>
        </p:spPr>
        <p:txBody>
          <a:bodyPr/>
          <a:p>
            <a:r>
              <a:rPr lang="en-US" alt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2016“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知网杯</a:t>
            </a:r>
            <a:r>
              <a:rPr lang="en-US" alt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辽宁高校资源检索大赛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731385" y="4768850"/>
            <a:ext cx="2705100" cy="1127760"/>
          </a:xfrm>
        </p:spPr>
        <p:txBody>
          <a:bodyPr>
            <a:noAutofit/>
          </a:bodyPr>
          <a:p>
            <a:pPr algn="ctr"/>
            <a:r>
              <a:rPr lang="zh-CN" altLang="en-US" sz="360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预  赛</a:t>
            </a:r>
            <a:endParaRPr lang="zh-CN" altLang="en-US" sz="3600">
              <a:solidFill>
                <a:srgbClr val="33CC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360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答题  秘籍</a:t>
            </a:r>
            <a:endParaRPr lang="zh-CN" altLang="en-US" sz="3600">
              <a:solidFill>
                <a:srgbClr val="33CC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椭圆 61"/>
          <p:cNvSpPr/>
          <p:nvPr>
            <p:custDataLst>
              <p:tags r:id="rId1"/>
            </p:custDataLst>
          </p:nvPr>
        </p:nvSpPr>
        <p:spPr>
          <a:xfrm>
            <a:off x="2830256" y="4495904"/>
            <a:ext cx="270272" cy="25690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35" name="矩形 34"/>
          <p:cNvSpPr/>
          <p:nvPr>
            <p:custDataLst>
              <p:tags r:id="rId2"/>
            </p:custDataLst>
          </p:nvPr>
        </p:nvSpPr>
        <p:spPr>
          <a:xfrm rot="21021193">
            <a:off x="4044887" y="4275126"/>
            <a:ext cx="195595" cy="195595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 rot="900000">
            <a:off x="4403070" y="4380947"/>
            <a:ext cx="152051" cy="16579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38" name="矩形 37"/>
          <p:cNvSpPr/>
          <p:nvPr>
            <p:custDataLst>
              <p:tags r:id="rId4"/>
            </p:custDataLst>
          </p:nvPr>
        </p:nvSpPr>
        <p:spPr>
          <a:xfrm rot="1632393">
            <a:off x="1239558" y="4449056"/>
            <a:ext cx="152667" cy="15266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39" name="矩形 38"/>
          <p:cNvSpPr/>
          <p:nvPr>
            <p:custDataLst>
              <p:tags r:id="rId5"/>
            </p:custDataLst>
          </p:nvPr>
        </p:nvSpPr>
        <p:spPr>
          <a:xfrm rot="19632393">
            <a:off x="3584183" y="4313851"/>
            <a:ext cx="152842" cy="1528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0" name="矩形 39"/>
          <p:cNvSpPr/>
          <p:nvPr>
            <p:custDataLst>
              <p:tags r:id="rId6"/>
            </p:custDataLst>
          </p:nvPr>
        </p:nvSpPr>
        <p:spPr>
          <a:xfrm>
            <a:off x="979137" y="4163541"/>
            <a:ext cx="84370" cy="8437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1" name="矩形 40"/>
          <p:cNvSpPr/>
          <p:nvPr>
            <p:custDataLst>
              <p:tags r:id="rId7"/>
            </p:custDataLst>
          </p:nvPr>
        </p:nvSpPr>
        <p:spPr>
          <a:xfrm rot="20673998">
            <a:off x="5229359" y="4432569"/>
            <a:ext cx="200698" cy="20069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2" name="矩形 41"/>
          <p:cNvSpPr/>
          <p:nvPr>
            <p:custDataLst>
              <p:tags r:id="rId8"/>
            </p:custDataLst>
          </p:nvPr>
        </p:nvSpPr>
        <p:spPr>
          <a:xfrm>
            <a:off x="3985522" y="4590833"/>
            <a:ext cx="84370" cy="8437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3" name="矩形 42"/>
          <p:cNvSpPr/>
          <p:nvPr>
            <p:custDataLst>
              <p:tags r:id="rId9"/>
            </p:custDataLst>
          </p:nvPr>
        </p:nvSpPr>
        <p:spPr>
          <a:xfrm rot="762483">
            <a:off x="1873182" y="4432090"/>
            <a:ext cx="186600" cy="1866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4" name="矩形 43"/>
          <p:cNvSpPr/>
          <p:nvPr>
            <p:custDataLst>
              <p:tags r:id="rId10"/>
            </p:custDataLst>
          </p:nvPr>
        </p:nvSpPr>
        <p:spPr>
          <a:xfrm rot="18900000">
            <a:off x="4871877" y="4211777"/>
            <a:ext cx="87532" cy="9544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5" name="矩形 44"/>
          <p:cNvSpPr/>
          <p:nvPr>
            <p:custDataLst>
              <p:tags r:id="rId11"/>
            </p:custDataLst>
          </p:nvPr>
        </p:nvSpPr>
        <p:spPr>
          <a:xfrm rot="900000">
            <a:off x="2876003" y="4380314"/>
            <a:ext cx="120773" cy="13168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 rot="1800000">
            <a:off x="1812756" y="4184827"/>
            <a:ext cx="84370" cy="8437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8800" kern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56" name="矩形 55"/>
          <p:cNvSpPr/>
          <p:nvPr>
            <p:custDataLst>
              <p:tags r:id="rId13"/>
            </p:custDataLst>
          </p:nvPr>
        </p:nvSpPr>
        <p:spPr>
          <a:xfrm rot="20171873">
            <a:off x="1187049" y="2580964"/>
            <a:ext cx="983743" cy="98025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zh-CN" altLang="en-US" sz="4400" ker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内</a:t>
            </a:r>
            <a:endParaRPr lang="zh-CN" altLang="en-US" sz="4400" kern="0" dirty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57" name="矩形 56"/>
          <p:cNvSpPr/>
          <p:nvPr>
            <p:custDataLst>
              <p:tags r:id="rId14"/>
            </p:custDataLst>
          </p:nvPr>
        </p:nvSpPr>
        <p:spPr>
          <a:xfrm rot="1103009">
            <a:off x="4414134" y="2532818"/>
            <a:ext cx="1011795" cy="1011795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zh-CN" altLang="en-US" sz="4400" kern="0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纲</a:t>
            </a:r>
            <a:endParaRPr lang="zh-CN" altLang="en-US" sz="4400" kern="0" dirty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58" name="矩形 57"/>
          <p:cNvSpPr/>
          <p:nvPr>
            <p:custDataLst>
              <p:tags r:id="rId15"/>
            </p:custDataLst>
          </p:nvPr>
        </p:nvSpPr>
        <p:spPr>
          <a:xfrm rot="815850">
            <a:off x="2298773" y="2459439"/>
            <a:ext cx="994162" cy="99416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zh-CN" altLang="en-US" sz="4400" ker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容</a:t>
            </a:r>
            <a:endParaRPr lang="zh-CN" altLang="en-US" sz="4400" kern="0" dirty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59" name="矩形 58"/>
          <p:cNvSpPr/>
          <p:nvPr>
            <p:custDataLst>
              <p:tags r:id="rId16"/>
            </p:custDataLst>
          </p:nvPr>
        </p:nvSpPr>
        <p:spPr>
          <a:xfrm rot="20015560">
            <a:off x="3453507" y="2571221"/>
            <a:ext cx="946097" cy="946097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zh-CN" altLang="en-US" sz="4400" kern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大</a:t>
            </a:r>
            <a:endParaRPr lang="zh-CN" altLang="en-US" sz="4400" kern="0" dirty="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60" name="椭圆 59"/>
          <p:cNvSpPr/>
          <p:nvPr>
            <p:custDataLst>
              <p:tags r:id="rId17"/>
            </p:custDataLst>
          </p:nvPr>
        </p:nvSpPr>
        <p:spPr>
          <a:xfrm>
            <a:off x="1461651" y="4379938"/>
            <a:ext cx="297078" cy="33020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61" name="椭圆 60"/>
          <p:cNvSpPr/>
          <p:nvPr>
            <p:custDataLst>
              <p:tags r:id="rId18"/>
            </p:custDataLst>
          </p:nvPr>
        </p:nvSpPr>
        <p:spPr>
          <a:xfrm>
            <a:off x="2133029" y="4194806"/>
            <a:ext cx="297078" cy="330208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sp>
        <p:nvSpPr>
          <p:cNvPr id="63" name="椭圆 62"/>
          <p:cNvSpPr/>
          <p:nvPr>
            <p:custDataLst>
              <p:tags r:id="rId19"/>
            </p:custDataLst>
          </p:nvPr>
        </p:nvSpPr>
        <p:spPr>
          <a:xfrm>
            <a:off x="3276047" y="3968639"/>
            <a:ext cx="353681" cy="41461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64" name="椭圆 63"/>
          <p:cNvSpPr/>
          <p:nvPr>
            <p:custDataLst>
              <p:tags r:id="rId20"/>
            </p:custDataLst>
          </p:nvPr>
        </p:nvSpPr>
        <p:spPr>
          <a:xfrm>
            <a:off x="4425448" y="4557086"/>
            <a:ext cx="297078" cy="330208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40000"/>
                </a:scheme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ea typeface="黑体" pitchFamily="49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21"/>
            </p:custDataLst>
          </p:nvPr>
        </p:nvGrpSpPr>
        <p:grpSpPr>
          <a:xfrm>
            <a:off x="6344029" y="2124257"/>
            <a:ext cx="4834231" cy="599770"/>
            <a:chOff x="6344029" y="1503536"/>
            <a:chExt cx="4834231" cy="599770"/>
          </a:xfrm>
        </p:grpSpPr>
        <p:sp>
          <p:nvSpPr>
            <p:cNvPr id="48" name="矩形 47"/>
            <p:cNvSpPr/>
            <p:nvPr>
              <p:custDataLst>
                <p:tags r:id="rId22"/>
              </p:custDataLst>
            </p:nvPr>
          </p:nvSpPr>
          <p:spPr>
            <a:xfrm>
              <a:off x="6344029" y="1538462"/>
              <a:ext cx="564844" cy="56484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</a:rPr>
                <a:t>1</a:t>
              </a:r>
              <a:endParaRPr lang="zh-CN" altLang="en-US" sz="2800" kern="0" dirty="0">
                <a:solidFill>
                  <a:srgbClr val="FFFFFF"/>
                </a:solidFill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23"/>
              </p:custDataLst>
            </p:nvPr>
          </p:nvSpPr>
          <p:spPr>
            <a:xfrm>
              <a:off x="7132267" y="1503536"/>
              <a:ext cx="4045993" cy="59977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zh-CN" altLang="en-US" sz="2000" b="1" dirty="0"/>
                <a:t>重识中国知网（</a:t>
              </a:r>
              <a:r>
                <a:rPr lang="en-US" altLang="zh-CN" sz="2000" b="1" dirty="0"/>
                <a:t>CNKI</a:t>
              </a:r>
              <a:r>
                <a:rPr lang="zh-CN" altLang="en-US" sz="2000" b="1" dirty="0"/>
                <a:t>）</a:t>
              </a:r>
              <a:endParaRPr lang="zh-CN" altLang="en-US" sz="2000" b="1" dirty="0"/>
            </a:p>
          </p:txBody>
        </p:sp>
      </p:grpSp>
      <p:grpSp>
        <p:nvGrpSpPr>
          <p:cNvPr id="6" name="组合 5"/>
          <p:cNvGrpSpPr/>
          <p:nvPr>
            <p:custDataLst>
              <p:tags r:id="rId24"/>
            </p:custDataLst>
          </p:nvPr>
        </p:nvGrpSpPr>
        <p:grpSpPr>
          <a:xfrm>
            <a:off x="6344029" y="3296405"/>
            <a:ext cx="4865260" cy="599770"/>
            <a:chOff x="6344029" y="2675684"/>
            <a:chExt cx="4865260" cy="599770"/>
          </a:xfrm>
        </p:grpSpPr>
        <p:sp>
          <p:nvSpPr>
            <p:cNvPr id="50" name="矩形 49"/>
            <p:cNvSpPr/>
            <p:nvPr>
              <p:custDataLst>
                <p:tags r:id="rId25"/>
              </p:custDataLst>
            </p:nvPr>
          </p:nvSpPr>
          <p:spPr>
            <a:xfrm>
              <a:off x="6344029" y="2710610"/>
              <a:ext cx="564844" cy="564844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</a:rPr>
                <a:t>2</a:t>
              </a:r>
              <a:endParaRPr lang="zh-CN" altLang="en-US" sz="2800" kern="0" dirty="0">
                <a:solidFill>
                  <a:srgbClr val="FFFFFF"/>
                </a:solidFill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26"/>
              </p:custDataLst>
            </p:nvPr>
          </p:nvSpPr>
          <p:spPr>
            <a:xfrm>
              <a:off x="7163296" y="2675684"/>
              <a:ext cx="4045993" cy="59977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zh-CN" altLang="en-US" sz="2000" b="1" dirty="0"/>
                <a:t>发现</a:t>
              </a:r>
              <a:r>
                <a:rPr lang="en-US" altLang="zh-CN" sz="2000" b="1" dirty="0"/>
                <a:t>CNKI</a:t>
              </a:r>
              <a:r>
                <a:rPr lang="zh-CN" altLang="en-US" sz="2000" b="1" dirty="0"/>
                <a:t>里的宝藏</a:t>
              </a:r>
              <a:endParaRPr lang="zh-CN" altLang="en-US" sz="2000" b="1" dirty="0"/>
            </a:p>
          </p:txBody>
        </p:sp>
      </p:grpSp>
      <p:grpSp>
        <p:nvGrpSpPr>
          <p:cNvPr id="7" name="组合 6"/>
          <p:cNvGrpSpPr/>
          <p:nvPr>
            <p:custDataLst>
              <p:tags r:id="rId27"/>
            </p:custDataLst>
          </p:nvPr>
        </p:nvGrpSpPr>
        <p:grpSpPr>
          <a:xfrm>
            <a:off x="6344029" y="4468553"/>
            <a:ext cx="4865260" cy="599770"/>
            <a:chOff x="6344029" y="3847832"/>
            <a:chExt cx="4865260" cy="599770"/>
          </a:xfrm>
        </p:grpSpPr>
        <p:sp>
          <p:nvSpPr>
            <p:cNvPr id="51" name="矩形 50"/>
            <p:cNvSpPr/>
            <p:nvPr>
              <p:custDataLst>
                <p:tags r:id="rId28"/>
              </p:custDataLst>
            </p:nvPr>
          </p:nvSpPr>
          <p:spPr>
            <a:xfrm>
              <a:off x="6344029" y="3882758"/>
              <a:ext cx="564844" cy="564844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</a:rPr>
                <a:t>3</a:t>
              </a:r>
              <a:endParaRPr lang="zh-CN" altLang="en-US" sz="2800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29"/>
              </p:custDataLst>
            </p:nvPr>
          </p:nvSpPr>
          <p:spPr>
            <a:xfrm>
              <a:off x="7163296" y="3847832"/>
              <a:ext cx="4045993" cy="59977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zh-CN" altLang="en-US" sz="2000" b="1" dirty="0"/>
                <a:t>如何</a:t>
              </a:r>
              <a:r>
                <a:rPr lang="en-US" altLang="zh-CN" sz="2000" b="1" dirty="0"/>
                <a:t>get</a:t>
              </a:r>
              <a:r>
                <a:rPr lang="zh-CN" altLang="en-US" sz="2000" b="1" dirty="0"/>
                <a:t>答题技能</a:t>
              </a:r>
              <a:endParaRPr lang="zh-CN" altLang="en-US" sz="2000" b="1" dirty="0"/>
            </a:p>
          </p:txBody>
        </p:sp>
      </p:grpSp>
    </p:spTree>
    <p:custDataLst>
      <p:tags r:id="rId3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898175" y="2555822"/>
            <a:ext cx="1660924" cy="7848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5400" kern="0" smtClean="0">
                <a:solidFill>
                  <a:srgbClr val="FFFFFF"/>
                </a:solidFill>
              </a:rPr>
              <a:t>1</a:t>
            </a:r>
            <a:endParaRPr lang="en-US" altLang="zh-CN" sz="5400" kern="0" smtClean="0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latin typeface="微软雅黑" charset="0"/>
                <a:ea typeface="微软雅黑" charset="0"/>
              </a:rPr>
              <a:t>重识中国知网（</a:t>
            </a:r>
            <a:r>
              <a:rPr lang="en-US" altLang="zh-CN" dirty="0">
                <a:latin typeface="微软雅黑" charset="0"/>
                <a:ea typeface="微软雅黑" charset="0"/>
              </a:rPr>
              <a:t>CNKI</a:t>
            </a:r>
            <a:r>
              <a:rPr lang="zh-CN" altLang="en-US" dirty="0">
                <a:latin typeface="微软雅黑" charset="0"/>
                <a:ea typeface="微软雅黑" charset="0"/>
              </a:rPr>
              <a:t>）</a:t>
            </a:r>
            <a:endParaRPr lang="zh-CN" altLang="en-US" dirty="0">
              <a:latin typeface="微软雅黑" charset="0"/>
              <a:ea typeface="微软雅黑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Other_1"/>
          <p:cNvSpPr/>
          <p:nvPr>
            <p:custDataLst>
              <p:tags r:id="rId1"/>
            </p:custDataLst>
          </p:nvPr>
        </p:nvSpPr>
        <p:spPr bwMode="auto">
          <a:xfrm>
            <a:off x="-19050" y="-19049"/>
            <a:ext cx="10687050" cy="6391275"/>
          </a:xfrm>
          <a:custGeom>
            <a:avLst/>
            <a:gdLst>
              <a:gd name="T0" fmla="*/ 0 w 9144000"/>
              <a:gd name="T1" fmla="*/ 0 h 5667752"/>
              <a:gd name="T2" fmla="*/ 9144000 w 9144000"/>
              <a:gd name="T3" fmla="*/ 0 h 5667752"/>
              <a:gd name="T4" fmla="*/ 9144000 w 9144000"/>
              <a:gd name="T5" fmla="*/ 3711845 h 5667752"/>
              <a:gd name="T6" fmla="*/ 0 w 9144000"/>
              <a:gd name="T7" fmla="*/ 5659836 h 5667752"/>
              <a:gd name="T8" fmla="*/ 0 w 9144000"/>
              <a:gd name="T9" fmla="*/ 0 h 56677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connsiteX0" fmla="*/ 0 w 10668000"/>
              <a:gd name="connsiteY0" fmla="*/ 0 h 5686803"/>
              <a:gd name="connsiteX1" fmla="*/ 10668000 w 10668000"/>
              <a:gd name="connsiteY1" fmla="*/ 19051 h 5686803"/>
              <a:gd name="connsiteX2" fmla="*/ 10668000 w 10668000"/>
              <a:gd name="connsiteY2" fmla="*/ 3736083 h 5686803"/>
              <a:gd name="connsiteX3" fmla="*/ 1524000 w 10668000"/>
              <a:gd name="connsiteY3" fmla="*/ 5686803 h 5686803"/>
              <a:gd name="connsiteX4" fmla="*/ 0 w 10668000"/>
              <a:gd name="connsiteY4" fmla="*/ 0 h 5686803"/>
              <a:gd name="connsiteX0-1" fmla="*/ 38100 w 10706100"/>
              <a:gd name="connsiteY0-2" fmla="*/ 0 h 6925135"/>
              <a:gd name="connsiteX1-3" fmla="*/ 10706100 w 10706100"/>
              <a:gd name="connsiteY1-4" fmla="*/ 19051 h 6925135"/>
              <a:gd name="connsiteX2-5" fmla="*/ 10706100 w 10706100"/>
              <a:gd name="connsiteY2-6" fmla="*/ 3736083 h 6925135"/>
              <a:gd name="connsiteX3-7" fmla="*/ 0 w 10706100"/>
              <a:gd name="connsiteY3-8" fmla="*/ 6925135 h 6925135"/>
              <a:gd name="connsiteX4-9" fmla="*/ 38100 w 10706100"/>
              <a:gd name="connsiteY4-10" fmla="*/ 0 h 6925135"/>
              <a:gd name="connsiteX0-11" fmla="*/ 57150 w 10725150"/>
              <a:gd name="connsiteY0-12" fmla="*/ 0 h 6391700"/>
              <a:gd name="connsiteX1-13" fmla="*/ 10725150 w 10725150"/>
              <a:gd name="connsiteY1-14" fmla="*/ 19051 h 6391700"/>
              <a:gd name="connsiteX2-15" fmla="*/ 10725150 w 10725150"/>
              <a:gd name="connsiteY2-16" fmla="*/ 3736083 h 6391700"/>
              <a:gd name="connsiteX3-17" fmla="*/ 0 w 10725150"/>
              <a:gd name="connsiteY3-18" fmla="*/ 6391700 h 6391700"/>
              <a:gd name="connsiteX4-19" fmla="*/ 57150 w 10725150"/>
              <a:gd name="connsiteY4-20" fmla="*/ 0 h 6391700"/>
              <a:gd name="connsiteX0-21" fmla="*/ 19050 w 10687050"/>
              <a:gd name="connsiteY0-22" fmla="*/ 0 h 6391700"/>
              <a:gd name="connsiteX1-23" fmla="*/ 10687050 w 10687050"/>
              <a:gd name="connsiteY1-24" fmla="*/ 19051 h 6391700"/>
              <a:gd name="connsiteX2-25" fmla="*/ 10687050 w 10687050"/>
              <a:gd name="connsiteY2-26" fmla="*/ 3736083 h 6391700"/>
              <a:gd name="connsiteX3-27" fmla="*/ 0 w 10687050"/>
              <a:gd name="connsiteY3-28" fmla="*/ 6391700 h 6391700"/>
              <a:gd name="connsiteX4-29" fmla="*/ 19050 w 10687050"/>
              <a:gd name="connsiteY4-30" fmla="*/ 0 h 6391700"/>
            </a:gdLst>
            <a:ahLst/>
            <a:cxnLst>
              <a:cxn ang="0">
                <a:pos x="connsiteX0-21" y="connsiteY0-22"/>
              </a:cxn>
              <a:cxn ang="0">
                <a:pos x="connsiteX1-23" y="connsiteY1-24"/>
              </a:cxn>
              <a:cxn ang="0">
                <a:pos x="connsiteX2-25" y="connsiteY2-26"/>
              </a:cxn>
              <a:cxn ang="0">
                <a:pos x="connsiteX3-27" y="connsiteY3-28"/>
              </a:cxn>
              <a:cxn ang="0">
                <a:pos x="connsiteX4-29" y="connsiteY4-30"/>
              </a:cxn>
            </a:cxnLst>
            <a:rect l="l" t="t" r="r" b="b"/>
            <a:pathLst>
              <a:path w="10687050" h="6391700">
                <a:moveTo>
                  <a:pt x="19050" y="0"/>
                </a:moveTo>
                <a:lnTo>
                  <a:pt x="10687050" y="19051"/>
                </a:lnTo>
                <a:lnTo>
                  <a:pt x="10687050" y="3736083"/>
                </a:lnTo>
                <a:lnTo>
                  <a:pt x="0" y="6391700"/>
                </a:lnTo>
                <a:lnTo>
                  <a:pt x="1905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MH_Other_2"/>
          <p:cNvSpPr/>
          <p:nvPr>
            <p:custDataLst>
              <p:tags r:id="rId2"/>
            </p:custDataLst>
          </p:nvPr>
        </p:nvSpPr>
        <p:spPr bwMode="auto">
          <a:xfrm>
            <a:off x="6975476" y="0"/>
            <a:ext cx="4676775" cy="6858000"/>
          </a:xfrm>
          <a:custGeom>
            <a:avLst/>
            <a:gdLst>
              <a:gd name="T0" fmla="*/ 1384542 w 4788024"/>
              <a:gd name="T1" fmla="*/ 0 h 6858000"/>
              <a:gd name="T2" fmla="*/ 2922468 w 4788024"/>
              <a:gd name="T3" fmla="*/ 0 h 6858000"/>
              <a:gd name="T4" fmla="*/ 2922468 w 4788024"/>
              <a:gd name="T5" fmla="*/ 6858000 h 6858000"/>
              <a:gd name="T6" fmla="*/ 1289639 w 4788024"/>
              <a:gd name="T7" fmla="*/ 6858000 h 6858000"/>
              <a:gd name="T8" fmla="*/ 0 w 4788024"/>
              <a:gd name="T9" fmla="*/ 3465004 h 6858000"/>
              <a:gd name="T10" fmla="*/ 1384542 w 4788024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88024" h="6858000">
                <a:moveTo>
                  <a:pt x="2268362" y="0"/>
                </a:moveTo>
                <a:lnTo>
                  <a:pt x="4788024" y="0"/>
                </a:lnTo>
                <a:lnTo>
                  <a:pt x="4788024" y="6858000"/>
                </a:lnTo>
                <a:lnTo>
                  <a:pt x="2112880" y="6858000"/>
                </a:lnTo>
                <a:cubicBezTo>
                  <a:pt x="861119" y="6242352"/>
                  <a:pt x="0" y="4954241"/>
                  <a:pt x="0" y="3465004"/>
                </a:cubicBezTo>
                <a:cubicBezTo>
                  <a:pt x="0" y="1914877"/>
                  <a:pt x="932977" y="582657"/>
                  <a:pt x="2268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6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303" y="1118295"/>
            <a:ext cx="568210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zh-CN" altLang="en-US" sz="3200" dirty="0">
                <a:latin typeface="微软雅黑" pitchFamily="34" charset="-122"/>
                <a:ea typeface="微软雅黑" pitchFamily="34" charset="-122"/>
                <a:sym typeface="华康俪金黑W8(P)" pitchFamily="2" charset="-122"/>
              </a:rPr>
              <a:t>文献调研需要各类资源</a:t>
            </a:r>
            <a:endParaRPr lang="zh-CN" altLang="zh-CN" sz="32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8" name="MH_Other_3"/>
          <p:cNvSpPr/>
          <p:nvPr>
            <p:custDataLst>
              <p:tags r:id="rId4"/>
            </p:custDataLst>
          </p:nvPr>
        </p:nvSpPr>
        <p:spPr bwMode="auto">
          <a:xfrm rot="17721160">
            <a:off x="1289373" y="-1949706"/>
            <a:ext cx="1898005" cy="4210050"/>
          </a:xfrm>
          <a:custGeom>
            <a:avLst/>
            <a:gdLst>
              <a:gd name="T0" fmla="*/ 2973123 w 1596676"/>
              <a:gd name="T1" fmla="*/ 6881741 h 3534126"/>
              <a:gd name="T2" fmla="*/ 0 w 1596676"/>
              <a:gd name="T3" fmla="*/ 0 h 353412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96676" h="3534126">
                <a:moveTo>
                  <a:pt x="1596676" y="3534126"/>
                </a:moveTo>
                <a:cubicBezTo>
                  <a:pt x="632264" y="2762415"/>
                  <a:pt x="0" y="1467350"/>
                  <a:pt x="0" y="0"/>
                </a:cubicBezTo>
              </a:path>
            </a:pathLst>
          </a:custGeom>
          <a:noFill/>
          <a:ln w="6350" cap="flat" cmpd="sng">
            <a:solidFill>
              <a:srgbClr val="FFFFFF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3079" name="MH_Other_4"/>
          <p:cNvPicPr>
            <a:picLocks noChangeArrowheads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04" y="175472"/>
            <a:ext cx="2011590" cy="55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MH_Other_5"/>
          <p:cNvSpPr/>
          <p:nvPr>
            <p:custDataLst>
              <p:tags r:id="rId7"/>
            </p:custDataLst>
          </p:nvPr>
        </p:nvSpPr>
        <p:spPr bwMode="auto">
          <a:xfrm rot="18843457">
            <a:off x="1223419" y="-1521007"/>
            <a:ext cx="2718763" cy="3411276"/>
          </a:xfrm>
          <a:custGeom>
            <a:avLst/>
            <a:gdLst>
              <a:gd name="T0" fmla="*/ 0 w 2359071"/>
              <a:gd name="T1" fmla="*/ 0 h 2956200"/>
              <a:gd name="T2" fmla="*/ 242236 w 2359071"/>
              <a:gd name="T3" fmla="*/ 257119 h 2956200"/>
              <a:gd name="T4" fmla="*/ 2292366 w 2359071"/>
              <a:gd name="T5" fmla="*/ 2950426 h 2956200"/>
              <a:gd name="T6" fmla="*/ 0 w 2359071"/>
              <a:gd name="T7" fmla="*/ 0 h 295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9071" h="2956200">
                <a:moveTo>
                  <a:pt x="0" y="0"/>
                </a:moveTo>
                <a:lnTo>
                  <a:pt x="249284" y="257623"/>
                </a:lnTo>
                <a:cubicBezTo>
                  <a:pt x="525930" y="1495703"/>
                  <a:pt x="1321325" y="2499481"/>
                  <a:pt x="2359071" y="2956200"/>
                </a:cubicBezTo>
                <a:cubicBezTo>
                  <a:pt x="1153547" y="2630222"/>
                  <a:pt x="216081" y="146366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1" name="MH_Picture_1"/>
          <p:cNvSpPr/>
          <p:nvPr>
            <p:custDataLst>
              <p:tags r:id="rId8"/>
            </p:custDataLst>
          </p:nvPr>
        </p:nvSpPr>
        <p:spPr bwMode="auto">
          <a:xfrm>
            <a:off x="7404100" y="0"/>
            <a:ext cx="4787900" cy="6884988"/>
          </a:xfrm>
          <a:custGeom>
            <a:avLst/>
            <a:gdLst>
              <a:gd name="T0" fmla="*/ 2267123 w 4788024"/>
              <a:gd name="T1" fmla="*/ 0 h 6858000"/>
              <a:gd name="T2" fmla="*/ 4785420 w 4788024"/>
              <a:gd name="T3" fmla="*/ 0 h 6858000"/>
              <a:gd name="T4" fmla="*/ 4785420 w 4788024"/>
              <a:gd name="T5" fmla="*/ 7447616 h 6858000"/>
              <a:gd name="T6" fmla="*/ 2111725 w 4788024"/>
              <a:gd name="T7" fmla="*/ 7447616 h 6858000"/>
              <a:gd name="T8" fmla="*/ 0 w 4788024"/>
              <a:gd name="T9" fmla="*/ 3762908 h 6858000"/>
              <a:gd name="T10" fmla="*/ 2267123 w 4788024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88024" h="6858000">
                <a:moveTo>
                  <a:pt x="2268362" y="0"/>
                </a:moveTo>
                <a:lnTo>
                  <a:pt x="4788024" y="0"/>
                </a:lnTo>
                <a:lnTo>
                  <a:pt x="4788024" y="6858000"/>
                </a:lnTo>
                <a:lnTo>
                  <a:pt x="2112880" y="6858000"/>
                </a:lnTo>
                <a:cubicBezTo>
                  <a:pt x="861119" y="6242352"/>
                  <a:pt x="0" y="4954241"/>
                  <a:pt x="0" y="3465004"/>
                </a:cubicBezTo>
                <a:cubicBezTo>
                  <a:pt x="0" y="1914877"/>
                  <a:pt x="932977" y="582657"/>
                  <a:pt x="2268362" y="0"/>
                </a:cubicBez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958" r="-57958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5" name="Text Box 6"/>
          <p:cNvSpPr txBox="1"/>
          <p:nvPr/>
        </p:nvSpPr>
        <p:spPr>
          <a:xfrm>
            <a:off x="1090930" y="2132330"/>
            <a:ext cx="7431405" cy="45199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eaLnBrk="0" hangingPunct="0">
              <a:lnSpc>
                <a:spcPts val="1800"/>
              </a:lnSpc>
            </a:pPr>
            <a:r>
              <a:rPr lang="zh-CN" altLang="en-US" sz="2000" dirty="0">
                <a:latin typeface="Microsoft YaHei" charset="0"/>
                <a:ea typeface="Microsoft YaHei" charset="0"/>
                <a:sym typeface="微软雅黑" pitchFamily="34" charset="-122"/>
              </a:rPr>
              <a:t>学术型研究成果（科研基础）</a:t>
            </a: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Microsoft YaHei" charset="0"/>
                <a:ea typeface="Microsoft YaHei" charset="0"/>
              </a:rPr>
              <a:t>            ——期刊、博硕论文、会议论文、报纸</a:t>
            </a: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dirty="0">
                <a:latin typeface="Microsoft YaHei" charset="0"/>
                <a:ea typeface="Microsoft YaHei" charset="0"/>
                <a:sym typeface="微软雅黑" pitchFamily="34" charset="-122"/>
              </a:rPr>
              <a:t>事实性资料基础（把握历史，通古博今）</a:t>
            </a: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Microsoft YaHei" charset="0"/>
                <a:ea typeface="Microsoft YaHei" charset="0"/>
                <a:sym typeface="微软雅黑" pitchFamily="34" charset="-122"/>
              </a:rPr>
              <a:t>          —— 年鉴信息、统计资料、概念图表</a:t>
            </a: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dirty="0">
                <a:latin typeface="Microsoft YaHei" charset="0"/>
                <a:ea typeface="Microsoft YaHei" charset="0"/>
                <a:sym typeface="微软雅黑" pitchFamily="34" charset="-122"/>
              </a:rPr>
              <a:t>技术型成果（避免重复研究，利用已有成果）</a:t>
            </a: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Microsoft YaHei" charset="0"/>
                <a:ea typeface="Microsoft YaHei" charset="0"/>
              </a:rPr>
              <a:t>             ——标准、科技成果、专利</a:t>
            </a: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dirty="0">
                <a:latin typeface="Microsoft YaHei" charset="0"/>
                <a:ea typeface="Microsoft YaHei" charset="0"/>
                <a:sym typeface="微软雅黑" pitchFamily="34" charset="-122"/>
              </a:rPr>
              <a:t>国际文献信息（通观国内外的最新研究动态）</a:t>
            </a: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dirty="0"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dirty="0">
                <a:latin typeface="Microsoft YaHei" charset="0"/>
                <a:ea typeface="Microsoft YaHei" charset="0"/>
                <a:sym typeface="微软雅黑" pitchFamily="34" charset="-122"/>
              </a:rPr>
              <a:t>          </a:t>
            </a:r>
            <a:r>
              <a:rPr lang="zh-CN" altLang="en-US" sz="2000" b="1" dirty="0">
                <a:solidFill>
                  <a:srgbClr val="0070C0"/>
                </a:solidFill>
                <a:latin typeface="Microsoft YaHei" charset="0"/>
                <a:ea typeface="Microsoft YaHei" charset="0"/>
                <a:sym typeface="微软雅黑" pitchFamily="34" charset="-122"/>
              </a:rPr>
              <a:t>——springer、wiley、proquest、talor&amp;francis</a:t>
            </a: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  <a:sym typeface="微软雅黑" pitchFamily="34" charset="-122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dirty="0">
                <a:latin typeface="Microsoft YaHei" charset="0"/>
                <a:ea typeface="Microsoft YaHei" charset="0"/>
                <a:sym typeface="微软雅黑" pitchFamily="34" charset="-122"/>
              </a:rPr>
              <a:t>形象化图形图像（画图、绘画参照）</a:t>
            </a:r>
            <a:r>
              <a:rPr lang="zh-CN" altLang="en-US" sz="2000" dirty="0">
                <a:latin typeface="Microsoft YaHei" charset="0"/>
                <a:ea typeface="Microsoft YaHei" charset="0"/>
              </a:rPr>
              <a:t> </a:t>
            </a:r>
            <a:endParaRPr lang="zh-CN" altLang="en-US" sz="2000" dirty="0">
              <a:latin typeface="Microsoft YaHei" charset="0"/>
              <a:ea typeface="Microsoft YaHei" charset="0"/>
            </a:endParaRPr>
          </a:p>
          <a:p>
            <a:pPr lvl="0" eaLnBrk="0" hangingPunct="0">
              <a:lnSpc>
                <a:spcPts val="1800"/>
              </a:lnSpc>
            </a:pP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</a:endParaRPr>
          </a:p>
          <a:p>
            <a:pPr lvl="0" eaLnBrk="0" hangingPunct="0">
              <a:lnSpc>
                <a:spcPts val="18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Microsoft YaHei" charset="0"/>
                <a:ea typeface="Microsoft YaHei" charset="0"/>
              </a:rPr>
              <a:t>            —— 学术图片库</a:t>
            </a:r>
            <a:endParaRPr lang="zh-CN" altLang="en-US" sz="2000" b="1" dirty="0">
              <a:solidFill>
                <a:srgbClr val="0070C0"/>
              </a:solidFill>
              <a:latin typeface="Microsoft YaHei" charset="0"/>
              <a:ea typeface="Microsoft YaHei" charset="0"/>
            </a:endParaRPr>
          </a:p>
        </p:txBody>
      </p:sp>
    </p:spTree>
    <p:custDataLst>
      <p:tags r:id="rId10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20481" descr="中国知网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1" y="46567"/>
            <a:ext cx="10655300" cy="17786351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483" name="圆角矩形标注 20482"/>
          <p:cNvSpPr/>
          <p:nvPr/>
        </p:nvSpPr>
        <p:spPr>
          <a:xfrm flipV="1">
            <a:off x="6167967" y="908051"/>
            <a:ext cx="5113867" cy="505884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9525">
            <a:noFill/>
            <a:miter/>
          </a:ln>
        </p:spPr>
        <p:txBody>
          <a:bodyPr rot="10800000" wrap="none" lIns="90145" tIns="46976" rIns="90145" bIns="46976" anchor="ctr"/>
          <a:p>
            <a:pPr lvl="0" algn="ctr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20484" name="文本框 20483"/>
          <p:cNvSpPr txBox="1"/>
          <p:nvPr/>
        </p:nvSpPr>
        <p:spPr>
          <a:xfrm>
            <a:off x="6239933" y="1001184"/>
            <a:ext cx="5111751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/>
            <a:r>
              <a:rPr lang="zh-CN" altLang="en-US" sz="2000" dirty="0">
                <a:solidFill>
                  <a:srgbClr val="000000"/>
                </a:solidFill>
                <a:latin typeface="Arial" charset="-122"/>
                <a:ea typeface="微软雅黑" pitchFamily="34" charset="-122"/>
              </a:rPr>
              <a:t>常用资源数据库、工具知识库、科技查新库</a:t>
            </a:r>
            <a:endParaRPr lang="zh-CN" altLang="en-US" sz="2000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</p:txBody>
      </p:sp>
      <p:sp>
        <p:nvSpPr>
          <p:cNvPr id="20485" name="圆角矩形标注 20484"/>
          <p:cNvSpPr/>
          <p:nvPr/>
        </p:nvSpPr>
        <p:spPr>
          <a:xfrm flipV="1">
            <a:off x="4144433" y="1322917"/>
            <a:ext cx="5111751" cy="503767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9525">
            <a:noFill/>
            <a:miter/>
          </a:ln>
        </p:spPr>
        <p:txBody>
          <a:bodyPr rot="10800000" wrap="none" lIns="90145" tIns="46976" rIns="90145" bIns="46976" anchor="ctr"/>
          <a:p>
            <a:pPr lvl="0" algn="ctr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20486" name="文本框 20485"/>
          <p:cNvSpPr txBox="1"/>
          <p:nvPr/>
        </p:nvSpPr>
        <p:spPr>
          <a:xfrm>
            <a:off x="4144433" y="1413933"/>
            <a:ext cx="5111751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algn="ctr"/>
            <a:r>
              <a:rPr lang="zh-CN" altLang="en-US" sz="2000" dirty="0">
                <a:solidFill>
                  <a:srgbClr val="000000"/>
                </a:solidFill>
                <a:latin typeface="Arial" charset="-122"/>
                <a:ea typeface="微软雅黑" pitchFamily="34" charset="-122"/>
              </a:rPr>
              <a:t>一框式检索：关键词（跨库、10个智能推送）</a:t>
            </a:r>
            <a:endParaRPr lang="zh-CN" altLang="en-US" sz="2000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</p:txBody>
      </p:sp>
      <p:sp>
        <p:nvSpPr>
          <p:cNvPr id="20487" name="圆角矩形标注 20486"/>
          <p:cNvSpPr/>
          <p:nvPr/>
        </p:nvSpPr>
        <p:spPr>
          <a:xfrm flipV="1">
            <a:off x="3409951" y="3100917"/>
            <a:ext cx="5111751" cy="503767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9525">
            <a:noFill/>
            <a:miter/>
          </a:ln>
        </p:spPr>
        <p:txBody>
          <a:bodyPr rot="10800000" wrap="none" lIns="90145" tIns="46976" rIns="90145" bIns="46976" anchor="ctr"/>
          <a:p>
            <a:pPr lvl="0" algn="ctr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20488" name="文本框 20487"/>
          <p:cNvSpPr txBox="1"/>
          <p:nvPr/>
        </p:nvSpPr>
        <p:spPr>
          <a:xfrm>
            <a:off x="3481917" y="3191933"/>
            <a:ext cx="5109633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algn="ctr" fontAlgn="base"/>
            <a:r>
              <a:rPr lang="zh-CN" altLang="en-US" sz="200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资源总库、行业知识服务平台、机构馆</a:t>
            </a:r>
            <a:endParaRPr lang="zh-CN" altLang="en-US" strike="noStrike" noProof="1" dirty="0">
              <a:latin typeface="Arial" charset="-122"/>
              <a:ea typeface="宋体" charset="-122"/>
            </a:endParaRPr>
          </a:p>
        </p:txBody>
      </p:sp>
      <p:sp>
        <p:nvSpPr>
          <p:cNvPr id="20489" name="圆角矩形标注 20488"/>
          <p:cNvSpPr/>
          <p:nvPr/>
        </p:nvSpPr>
        <p:spPr>
          <a:xfrm flipV="1">
            <a:off x="3323167" y="5952067"/>
            <a:ext cx="1981200" cy="855133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9525">
            <a:noFill/>
            <a:miter/>
          </a:ln>
        </p:spPr>
        <p:txBody>
          <a:bodyPr rot="10800000" wrap="none" lIns="90145" tIns="46976" rIns="90145" bIns="46976" anchor="ctr"/>
          <a:p>
            <a:pPr lvl="0" algn="ctr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20490" name="文本框 20489"/>
          <p:cNvSpPr txBox="1"/>
          <p:nvPr/>
        </p:nvSpPr>
        <p:spPr>
          <a:xfrm>
            <a:off x="3393017" y="6045200"/>
            <a:ext cx="1839383" cy="7226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 algn="ctr"/>
            <a:r>
              <a:rPr lang="zh-CN" altLang="en-US" sz="2000" dirty="0">
                <a:solidFill>
                  <a:srgbClr val="000000"/>
                </a:solidFill>
                <a:latin typeface="Arial" charset="-122"/>
                <a:ea typeface="微软雅黑" pitchFamily="34" charset="-122"/>
              </a:rPr>
              <a:t>导航、</a:t>
            </a:r>
            <a:endParaRPr lang="zh-CN" altLang="en-US" sz="2000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  <a:p>
            <a:pPr lvl="0" algn="ctr"/>
            <a:r>
              <a:rPr lang="zh-CN" altLang="en-US" sz="2000" dirty="0">
                <a:solidFill>
                  <a:srgbClr val="000000"/>
                </a:solidFill>
                <a:latin typeface="Arial" charset="-122"/>
                <a:ea typeface="微软雅黑" pitchFamily="34" charset="-122"/>
              </a:rPr>
              <a:t>作者投稿服务</a:t>
            </a:r>
            <a:endParaRPr lang="zh-CN" altLang="en-US" sz="2000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</p:txBody>
      </p:sp>
      <p:sp>
        <p:nvSpPr>
          <p:cNvPr id="20491" name="圆角矩形标注 20490"/>
          <p:cNvSpPr/>
          <p:nvPr/>
        </p:nvSpPr>
        <p:spPr>
          <a:xfrm flipH="1" flipV="1">
            <a:off x="5304367" y="5012267"/>
            <a:ext cx="2230967" cy="10033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9525">
            <a:noFill/>
            <a:miter/>
          </a:ln>
        </p:spPr>
        <p:txBody>
          <a:bodyPr rot="10800000" wrap="none" lIns="90145" tIns="46976" rIns="90145" bIns="46976" anchor="ctr"/>
          <a:p>
            <a:pPr lvl="0" algn="ctr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20492" name="文本框 20491"/>
          <p:cNvSpPr txBox="1"/>
          <p:nvPr/>
        </p:nvSpPr>
        <p:spPr>
          <a:xfrm>
            <a:off x="5520267" y="5086351"/>
            <a:ext cx="1924051" cy="7226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lvl="0"/>
            <a:r>
              <a:rPr lang="zh-CN" altLang="en-US" sz="2000" dirty="0">
                <a:solidFill>
                  <a:srgbClr val="000000"/>
                </a:solidFill>
                <a:latin typeface="Arial" charset="-122"/>
                <a:ea typeface="微软雅黑" pitchFamily="34" charset="-122"/>
              </a:rPr>
              <a:t>特色学习工具（增值服务）</a:t>
            </a:r>
            <a:endParaRPr lang="zh-CN" altLang="en-US" sz="2000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2" dur="8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3" dur="8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8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98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01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1.303611 " pathEditMode="relative" rAng="0" ptsTypes="">
                                      <p:cBhvr>
                                        <p:cTn id="106" dur="3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ldLvl="0" animBg="1"/>
      <p:bldP spid="20484" grpId="0" bldLvl="0"/>
      <p:bldP spid="20483" grpId="1" bldLvl="0" animBg="1"/>
      <p:bldP spid="20484" grpId="1" bldLvl="0"/>
      <p:bldP spid="20485" grpId="0" bldLvl="0" animBg="1"/>
      <p:bldP spid="20486" grpId="0" bldLvl="0"/>
      <p:bldP spid="20485" grpId="1" bldLvl="0" animBg="1"/>
      <p:bldP spid="20486" grpId="1" bldLvl="0"/>
      <p:bldP spid="20487" grpId="0" bldLvl="0" animBg="1"/>
      <p:bldP spid="20488" grpId="0" bldLvl="0"/>
      <p:bldP spid="20487" grpId="1" bldLvl="0" animBg="1"/>
      <p:bldP spid="20488" grpId="1" bldLvl="0"/>
      <p:bldP spid="20489" grpId="0" bldLvl="0" animBg="1"/>
      <p:bldP spid="20490" grpId="0" bldLvl="0"/>
      <p:bldP spid="20489" grpId="1" bldLvl="0" animBg="1"/>
      <p:bldP spid="20490" grpId="1" bldLvl="0"/>
      <p:bldP spid="20491" grpId="0" bldLvl="0" animBg="1"/>
      <p:bldP spid="20492" grpId="0" bldLvl="0"/>
      <p:bldP spid="20491" grpId="1" bldLvl="0" animBg="1"/>
      <p:bldP spid="20492" grpId="1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898175" y="2555822"/>
            <a:ext cx="1660924" cy="7848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5400" kern="0" smtClean="0">
                <a:solidFill>
                  <a:srgbClr val="FFFFFF"/>
                </a:solidFill>
              </a:rPr>
              <a:t>2</a:t>
            </a:r>
            <a:endParaRPr lang="en-US" altLang="zh-CN" sz="5400" kern="0" smtClean="0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latin typeface="微软雅黑" charset="0"/>
                <a:ea typeface="微软雅黑" charset="0"/>
              </a:rPr>
              <a:t>发现</a:t>
            </a:r>
            <a:r>
              <a:rPr lang="en-US" altLang="zh-CN" dirty="0">
                <a:latin typeface="微软雅黑" charset="0"/>
                <a:ea typeface="微软雅黑" charset="0"/>
              </a:rPr>
              <a:t>CNKI</a:t>
            </a:r>
            <a:r>
              <a:rPr lang="zh-CN" altLang="en-US" dirty="0">
                <a:latin typeface="微软雅黑" charset="0"/>
                <a:ea typeface="微软雅黑" charset="0"/>
              </a:rPr>
              <a:t>里的宝藏</a:t>
            </a:r>
            <a:endParaRPr lang="zh-CN" altLang="en-US" dirty="0">
              <a:latin typeface="微软雅黑" charset="0"/>
              <a:ea typeface="微软雅黑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3" name="六边形 2"/>
          <p:cNvSpPr/>
          <p:nvPr/>
        </p:nvSpPr>
        <p:spPr>
          <a:xfrm>
            <a:off x="4972051" y="1681904"/>
            <a:ext cx="2288116" cy="1951567"/>
          </a:xfrm>
          <a:prstGeom prst="hexagon">
            <a:avLst>
              <a:gd name="adj" fmla="val 24984"/>
              <a:gd name="vf" fmla="val 115470"/>
            </a:avLst>
          </a:prstGeom>
          <a:solidFill>
            <a:srgbClr val="E36C09"/>
          </a:solidFill>
          <a:ln w="25400">
            <a:noFill/>
            <a:miter/>
          </a:ln>
          <a:effectLst>
            <a:innerShdw blurRad="63500" dist="50800" dir="7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14" name="六边形 3"/>
          <p:cNvSpPr/>
          <p:nvPr/>
        </p:nvSpPr>
        <p:spPr>
          <a:xfrm>
            <a:off x="3600451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15" name="六边形 5"/>
          <p:cNvSpPr/>
          <p:nvPr/>
        </p:nvSpPr>
        <p:spPr>
          <a:xfrm>
            <a:off x="7082367" y="2789767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16" name="矩形 6"/>
          <p:cNvSpPr/>
          <p:nvPr/>
        </p:nvSpPr>
        <p:spPr>
          <a:xfrm>
            <a:off x="5090160" y="2133600"/>
            <a:ext cx="2011680" cy="9791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中国知网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（题库来源）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417" name="矩形 8"/>
          <p:cNvSpPr/>
          <p:nvPr/>
        </p:nvSpPr>
        <p:spPr>
          <a:xfrm>
            <a:off x="4009813" y="3530812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报纸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18" name="矩形 9"/>
          <p:cNvSpPr/>
          <p:nvPr/>
        </p:nvSpPr>
        <p:spPr>
          <a:xfrm>
            <a:off x="7335626" y="3028951"/>
            <a:ext cx="1205865" cy="904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学术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图片库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19" name="六边形 15"/>
          <p:cNvSpPr/>
          <p:nvPr/>
        </p:nvSpPr>
        <p:spPr>
          <a:xfrm>
            <a:off x="2182284" y="2247477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0" name="六边形 16"/>
          <p:cNvSpPr/>
          <p:nvPr/>
        </p:nvSpPr>
        <p:spPr>
          <a:xfrm>
            <a:off x="4972051" y="3841751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1" name="六边形 17"/>
          <p:cNvSpPr/>
          <p:nvPr/>
        </p:nvSpPr>
        <p:spPr>
          <a:xfrm>
            <a:off x="3600451" y="4576233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2" name="六边形 18"/>
          <p:cNvSpPr/>
          <p:nvPr/>
        </p:nvSpPr>
        <p:spPr>
          <a:xfrm>
            <a:off x="806451" y="3035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3" name="六边形 19"/>
          <p:cNvSpPr/>
          <p:nvPr/>
        </p:nvSpPr>
        <p:spPr>
          <a:xfrm>
            <a:off x="806451" y="1496484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0066CC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4" name="六边形 20"/>
          <p:cNvSpPr/>
          <p:nvPr/>
        </p:nvSpPr>
        <p:spPr>
          <a:xfrm>
            <a:off x="7099300" y="1250951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5" name="六边形 21"/>
          <p:cNvSpPr/>
          <p:nvPr/>
        </p:nvSpPr>
        <p:spPr>
          <a:xfrm>
            <a:off x="8475133" y="3553884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5">
              <a:lumMod val="75000"/>
            </a:schemeClr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27" name="六边形 23"/>
          <p:cNvSpPr/>
          <p:nvPr/>
        </p:nvSpPr>
        <p:spPr>
          <a:xfrm>
            <a:off x="8475133" y="2046817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7431" name="矩形 27"/>
          <p:cNvSpPr/>
          <p:nvPr/>
        </p:nvSpPr>
        <p:spPr>
          <a:xfrm>
            <a:off x="1214332" y="1989244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期刊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32" name="矩形 28"/>
          <p:cNvSpPr/>
          <p:nvPr/>
        </p:nvSpPr>
        <p:spPr>
          <a:xfrm>
            <a:off x="2585932" y="2685203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会议</a:t>
            </a:r>
            <a:endParaRPr lang="zh-CN" altLang="en-US" sz="2135" dirty="0">
              <a:latin typeface="Arial" pitchFamily="34" charset="0"/>
              <a:ea typeface="宋体" pitchFamily="2" charset="-122"/>
              <a:sym typeface="Calibri" pitchFamily="34" charset="0"/>
            </a:endParaRPr>
          </a:p>
        </p:txBody>
      </p:sp>
      <p:sp>
        <p:nvSpPr>
          <p:cNvPr id="17433" name="矩形 29"/>
          <p:cNvSpPr/>
          <p:nvPr/>
        </p:nvSpPr>
        <p:spPr>
          <a:xfrm>
            <a:off x="1216449" y="3516207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博硕</a:t>
            </a:r>
            <a:endParaRPr lang="zh-CN" altLang="en-US" sz="2135" dirty="0">
              <a:latin typeface="Arial" pitchFamily="34" charset="0"/>
              <a:ea typeface="宋体" pitchFamily="2" charset="-122"/>
              <a:sym typeface="Calibri" pitchFamily="34" charset="0"/>
            </a:endParaRPr>
          </a:p>
        </p:txBody>
      </p:sp>
      <p:sp>
        <p:nvSpPr>
          <p:cNvPr id="17434" name="矩形 30"/>
          <p:cNvSpPr/>
          <p:nvPr/>
        </p:nvSpPr>
        <p:spPr>
          <a:xfrm>
            <a:off x="4006216" y="5052907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专利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35" name="矩形 31"/>
          <p:cNvSpPr/>
          <p:nvPr/>
        </p:nvSpPr>
        <p:spPr>
          <a:xfrm>
            <a:off x="5360882" y="4244764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成果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36" name="矩形 33"/>
          <p:cNvSpPr/>
          <p:nvPr/>
        </p:nvSpPr>
        <p:spPr>
          <a:xfrm>
            <a:off x="7502737" y="1680422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标准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37" name="矩形 34"/>
          <p:cNvSpPr/>
          <p:nvPr/>
        </p:nvSpPr>
        <p:spPr>
          <a:xfrm>
            <a:off x="8879840" y="2515659"/>
            <a:ext cx="864870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年鉴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38" name="矩形 35"/>
          <p:cNvSpPr/>
          <p:nvPr/>
        </p:nvSpPr>
        <p:spPr>
          <a:xfrm>
            <a:off x="8709343" y="3805767"/>
            <a:ext cx="1205865" cy="904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统计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数据库</a:t>
            </a:r>
            <a:endParaRPr lang="zh-CN" altLang="en-US" sz="2135" dirty="0">
              <a:latin typeface="Arial" pitchFamily="34" charset="0"/>
              <a:ea typeface="宋体" pitchFamily="2" charset="-122"/>
              <a:sym typeface="Calibri" pitchFamily="34" charset="0"/>
            </a:endParaRPr>
          </a:p>
        </p:txBody>
      </p:sp>
      <p:sp>
        <p:nvSpPr>
          <p:cNvPr id="17439" name="矩形 36"/>
          <p:cNvSpPr/>
          <p:nvPr/>
        </p:nvSpPr>
        <p:spPr>
          <a:xfrm>
            <a:off x="10099993" y="4540251"/>
            <a:ext cx="1205865" cy="904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引文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数据库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7440" name="矩形 37"/>
          <p:cNvSpPr/>
          <p:nvPr/>
        </p:nvSpPr>
        <p:spPr>
          <a:xfrm>
            <a:off x="10086764" y="3007784"/>
            <a:ext cx="1101090" cy="8229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广电</a:t>
            </a:r>
            <a:endParaRPr lang="en-US" altLang="zh-CN" sz="2400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大数据</a:t>
            </a:r>
            <a:endParaRPr lang="zh-CN" altLang="en-US" sz="2135" dirty="0">
              <a:latin typeface="Arial" pitchFamily="34" charset="0"/>
              <a:ea typeface="宋体" pitchFamily="2" charset="-122"/>
              <a:sym typeface="Calibri" pitchFamily="34" charset="0"/>
            </a:endParaRPr>
          </a:p>
        </p:txBody>
      </p:sp>
      <p:sp>
        <p:nvSpPr>
          <p:cNvPr id="17441" name="矩形 38"/>
          <p:cNvSpPr/>
          <p:nvPr/>
        </p:nvSpPr>
        <p:spPr>
          <a:xfrm>
            <a:off x="10045488" y="1860551"/>
            <a:ext cx="110109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新媒体</a:t>
            </a:r>
            <a:endParaRPr lang="zh-CN" altLang="en-US" sz="2400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2" name="六边形 23"/>
          <p:cNvSpPr/>
          <p:nvPr/>
        </p:nvSpPr>
        <p:spPr>
          <a:xfrm>
            <a:off x="9868958" y="1294977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rgbClr val="31859B"/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" name="矩形 34"/>
          <p:cNvSpPr/>
          <p:nvPr/>
        </p:nvSpPr>
        <p:spPr>
          <a:xfrm>
            <a:off x="10106978" y="1751754"/>
            <a:ext cx="1205865" cy="497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工具书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4" name="六边形 21"/>
          <p:cNvSpPr/>
          <p:nvPr/>
        </p:nvSpPr>
        <p:spPr>
          <a:xfrm>
            <a:off x="9821333" y="4351444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5">
              <a:lumMod val="75000"/>
            </a:schemeClr>
          </a:solidFill>
          <a:ln w="25400">
            <a:noFill/>
            <a:miter/>
          </a:ln>
        </p:spPr>
        <p:txBody>
          <a:bodyPr anchor="ctr"/>
          <a:p>
            <a:pPr lvl="0" algn="ctr" eaLnBrk="1" hangingPunct="1">
              <a:buNone/>
            </a:pPr>
            <a:endParaRPr lang="zh-CN" altLang="zh-CN" sz="2135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5" name="矩形 35"/>
          <p:cNvSpPr/>
          <p:nvPr/>
        </p:nvSpPr>
        <p:spPr>
          <a:xfrm>
            <a:off x="10086023" y="4618567"/>
            <a:ext cx="1205865" cy="904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引文</a:t>
            </a:r>
            <a:endParaRPr lang="zh-CN" altLang="en-US" sz="2665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数据库</a:t>
            </a:r>
            <a:endParaRPr lang="zh-CN" altLang="en-US" sz="2135" dirty="0">
              <a:latin typeface="Arial" pitchFamily="34" charset="0"/>
              <a:ea typeface="宋体" pitchFamily="2" charset="-122"/>
              <a:sym typeface="Calibri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267970"/>
            <a:ext cx="5353050" cy="6457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en-US" altLang="zh-CN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1</a:t>
            </a:r>
            <a:r>
              <a:rPr lang="zh-CN" altLang="en-US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、出题范围（题库来源）</a:t>
            </a:r>
            <a:endParaRPr lang="zh-CN" altLang="en-US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3" grpId="1" bldLvl="0" animBg="1"/>
      <p:bldP spid="17431" grpId="1"/>
      <p:bldP spid="17422" grpId="0" animBg="1"/>
      <p:bldP spid="17433" grpId="0"/>
      <p:bldP spid="17419" grpId="0" animBg="1"/>
      <p:bldP spid="17432" grpId="0"/>
      <p:bldP spid="17414" grpId="0" animBg="1"/>
      <p:bldP spid="17417" grpId="0"/>
      <p:bldP spid="17421" grpId="0" animBg="1"/>
      <p:bldP spid="17434" grpId="0"/>
      <p:bldP spid="17420" grpId="0" animBg="1"/>
      <p:bldP spid="17435" grpId="0"/>
      <p:bldP spid="17424" grpId="0" animBg="1"/>
      <p:bldP spid="17436" grpId="0"/>
      <p:bldP spid="17427" grpId="0" animBg="1"/>
      <p:bldP spid="17437" grpId="0"/>
      <p:bldP spid="17425" grpId="0" bldLvl="0" animBg="1"/>
      <p:bldP spid="17438" grpId="0"/>
      <p:bldP spid="2" grpId="0" animBg="1"/>
      <p:bldP spid="3" grpId="0"/>
      <p:bldP spid="17415" grpId="0" animBg="1"/>
      <p:bldP spid="17418" grpId="0"/>
      <p:bldP spid="4" grpId="0" bldLvl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-13970"/>
            <a:ext cx="12190095" cy="687070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198120" y="2027555"/>
            <a:ext cx="3200400" cy="0"/>
          </a:xfrm>
          <a:prstGeom prst="line">
            <a:avLst/>
          </a:prstGeom>
          <a:ln w="508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03200" y="2322195"/>
            <a:ext cx="1229360" cy="0"/>
          </a:xfrm>
          <a:prstGeom prst="line">
            <a:avLst/>
          </a:prstGeom>
          <a:ln w="508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677160" y="2312035"/>
            <a:ext cx="568960" cy="0"/>
          </a:xfrm>
          <a:prstGeom prst="line">
            <a:avLst/>
          </a:prstGeom>
          <a:ln w="508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693920" y="2012315"/>
            <a:ext cx="568960" cy="0"/>
          </a:xfrm>
          <a:prstGeom prst="line">
            <a:avLst/>
          </a:prstGeom>
          <a:ln w="508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570" y="184150"/>
            <a:ext cx="11690985" cy="656907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4404360" y="4740275"/>
            <a:ext cx="3474720" cy="0"/>
          </a:xfrm>
          <a:prstGeom prst="line">
            <a:avLst/>
          </a:prstGeom>
          <a:ln w="508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289560" y="4716780"/>
            <a:ext cx="4078605" cy="19913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整齐分类：</a:t>
            </a:r>
            <a:r>
              <a:rPr lang="en-US" altLang="zh-CN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10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大专辑</a:t>
            </a:r>
            <a:r>
              <a:rPr lang="en-US" altLang="zh-CN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168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专题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发现知识：</a:t>
            </a:r>
            <a:r>
              <a:rPr lang="en-US" altLang="zh-CN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7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种检索方式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整本浏览：期刊导航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独家合作</a:t>
            </a:r>
            <a:r>
              <a:rPr lang="en-US" altLang="zh-CN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+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优先出版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期刊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文本框 26625"/>
          <p:cNvSpPr txBox="1"/>
          <p:nvPr/>
        </p:nvSpPr>
        <p:spPr>
          <a:xfrm>
            <a:off x="327025" y="1416050"/>
            <a:ext cx="11388725" cy="466407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anchor="t">
            <a:spAutoFit/>
          </a:bodyPr>
          <a:p>
            <a:pPr marL="1905" lvl="0" indent="-1905" eaLnBrk="0" fontAlgn="base" latin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strike="noStrike" noProof="1" dirty="0">
                <a:latin typeface="微软雅黑" pitchFamily="34" charset="-122"/>
                <a:ea typeface="微软雅黑" pitchFamily="34" charset="-122"/>
                <a:cs typeface="+mn-ea"/>
              </a:rPr>
              <a:t>       </a:t>
            </a:r>
            <a:r>
              <a:rPr lang="zh-CN" altLang="en-US" sz="2000" strike="noStrike" noProof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+mn-ea"/>
              </a:rPr>
              <a:t>截至2015年7月，收录学术期刊8082种，其中创刊至1993年收录3644种。累计收录自1915年以来发表的期刊文献4405万余篇，收录完整率达99.9%。重点收录核心期刊，核心期刊收录完整率达96%，重要特色期刊（如农业、中医药等）收录完整率达100%。</a:t>
            </a:r>
            <a:endParaRPr lang="zh-CN" altLang="en-US" sz="2000" strike="noStrike" noProof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fontAlgn="base" latin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strike="noStrike" noProof="1" dirty="0">
                <a:latin typeface="微软雅黑" pitchFamily="34" charset="-122"/>
                <a:ea typeface="微软雅黑" pitchFamily="34" charset="-122"/>
                <a:cs typeface="+mn-ea"/>
              </a:rPr>
              <a:t>       </a:t>
            </a:r>
            <a:r>
              <a:rPr lang="zh-CN" altLang="en-US" sz="2000" strike="noStrike" noProof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  <a:cs typeface="+mn-ea"/>
              </a:rPr>
              <a:t>重点收录SCI期刊123种，其中独家期刊65种。</a:t>
            </a:r>
            <a:r>
              <a:rPr lang="zh-CN" altLang="en-US" sz="2000" strike="noStrike" noProof="1" dirty="0">
                <a:latin typeface="微软雅黑" pitchFamily="34" charset="-122"/>
                <a:ea typeface="微软雅黑" pitchFamily="34" charset="-122"/>
                <a:cs typeface="+mn-ea"/>
              </a:rPr>
              <a:t>        </a:t>
            </a:r>
            <a:endParaRPr lang="zh-CN" altLang="en-US" sz="2000" strike="noStrike" noProof="1" dirty="0"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fontAlgn="base" latin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strike="noStrike" noProof="1" dirty="0">
                <a:latin typeface="微软雅黑" pitchFamily="34" charset="-122"/>
                <a:ea typeface="微软雅黑" pitchFamily="34" charset="-122"/>
                <a:cs typeface="+mn-ea"/>
              </a:rPr>
              <a:t>       </a:t>
            </a:r>
            <a:r>
              <a:rPr lang="zh-CN" altLang="en-US" sz="2000" strike="noStrike" noProof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  <a:cs typeface="+mn-ea"/>
              </a:rPr>
              <a:t>重点收录EI期刊194种，其中独家期刊103种</a:t>
            </a:r>
            <a:r>
              <a:rPr lang="zh-CN" altLang="en-US" sz="2000" strike="noStrike" noProof="1" dirty="0">
                <a:latin typeface="微软雅黑" pitchFamily="34" charset="-122"/>
                <a:ea typeface="微软雅黑" pitchFamily="34" charset="-122"/>
                <a:cs typeface="+mn-ea"/>
              </a:rPr>
              <a:t>。</a:t>
            </a:r>
            <a:r>
              <a:rPr lang="zh-CN" altLang="en-US" sz="2000" strike="noStrike" noProof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+mn-ea"/>
              </a:rPr>
              <a:t>例如：光学学报、测绘学报、力学学报、无机材料学报、清华大学学报（自然科学版）、航空学报等。</a:t>
            </a:r>
            <a:endParaRPr lang="zh-CN" altLang="en-US" sz="2000" strike="noStrike" noProof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fontAlgn="base" latin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strike="noStrike" noProof="1" dirty="0">
                <a:latin typeface="微软雅黑" pitchFamily="34" charset="-122"/>
                <a:ea typeface="微软雅黑" pitchFamily="34" charset="-122"/>
                <a:cs typeface="+mn-ea"/>
              </a:rPr>
              <a:t>       </a:t>
            </a:r>
            <a:r>
              <a:rPr lang="zh-CN" altLang="en-US" sz="2000" strike="noStrike" noProof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+mn-ea"/>
              </a:rPr>
              <a:t>收录独家授权期刊1614种，独家文献累积总量达870多万篇。独家核心期刊1072种，占全国核心期刊总数的51%。</a:t>
            </a:r>
            <a:endParaRPr lang="zh-CN" altLang="en-US" sz="2000" strike="noStrike" noProof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283845" eaLnBrk="0" fontAlgn="base" latinLnBrk="0" hangingPunct="0">
              <a:lnSpc>
                <a:spcPct val="150000"/>
              </a:lnSpc>
              <a:buFont typeface="Wingdings" charset="2"/>
              <a:buChar char="p"/>
            </a:pPr>
            <a:endParaRPr lang="zh-CN" altLang="en-US" sz="2000" strike="noStrike" noProof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283845" eaLnBrk="0" fontAlgn="base" latinLnBrk="0" hangingPunct="0">
              <a:lnSpc>
                <a:spcPct val="150000"/>
              </a:lnSpc>
              <a:buFont typeface="Wingdings" charset="2"/>
              <a:buChar char="p"/>
            </a:pPr>
            <a:endParaRPr lang="zh-CN" altLang="en-US" sz="2000" strike="noStrike" noProof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Freeform 193"/>
          <p:cNvSpPr>
            <a:spLocks noEditPoints="1"/>
          </p:cNvSpPr>
          <p:nvPr/>
        </p:nvSpPr>
        <p:spPr>
          <a:xfrm>
            <a:off x="525326" y="1684792"/>
            <a:ext cx="5350069" cy="4034374"/>
          </a:xfrm>
          <a:custGeom>
            <a:avLst/>
            <a:gdLst/>
            <a:ahLst/>
            <a:cxnLst>
              <a:cxn ang="0">
                <a:pos x="1180" y="209"/>
              </a:cxn>
              <a:cxn ang="0">
                <a:pos x="951" y="61"/>
              </a:cxn>
              <a:cxn ang="0">
                <a:pos x="734" y="1"/>
              </a:cxn>
              <a:cxn ang="0">
                <a:pos x="534" y="19"/>
              </a:cxn>
              <a:cxn ang="0">
                <a:pos x="359" y="101"/>
              </a:cxn>
              <a:cxn ang="0">
                <a:pos x="211" y="236"/>
              </a:cxn>
              <a:cxn ang="0">
                <a:pos x="99" y="413"/>
              </a:cxn>
              <a:cxn ang="0">
                <a:pos x="26" y="619"/>
              </a:cxn>
              <a:cxn ang="0">
                <a:pos x="0" y="842"/>
              </a:cxn>
              <a:cxn ang="0">
                <a:pos x="25" y="1072"/>
              </a:cxn>
              <a:cxn ang="0">
                <a:pos x="107" y="1297"/>
              </a:cxn>
              <a:cxn ang="0">
                <a:pos x="331" y="1639"/>
              </a:cxn>
              <a:cxn ang="0">
                <a:pos x="612" y="1966"/>
              </a:cxn>
              <a:cxn ang="0">
                <a:pos x="1077" y="2408"/>
              </a:cxn>
              <a:cxn ang="0">
                <a:pos x="1401" y="2571"/>
              </a:cxn>
              <a:cxn ang="0">
                <a:pos x="1866" y="2163"/>
              </a:cxn>
              <a:cxn ang="0">
                <a:pos x="2206" y="1806"/>
              </a:cxn>
              <a:cxn ang="0">
                <a:pos x="2465" y="1468"/>
              </a:cxn>
              <a:cxn ang="0">
                <a:pos x="2615" y="1186"/>
              </a:cxn>
              <a:cxn ang="0">
                <a:pos x="2668" y="956"/>
              </a:cxn>
              <a:cxn ang="0">
                <a:pos x="2667" y="728"/>
              </a:cxn>
              <a:cxn ang="0">
                <a:pos x="2617" y="513"/>
              </a:cxn>
              <a:cxn ang="0">
                <a:pos x="2523" y="320"/>
              </a:cxn>
              <a:cxn ang="0">
                <a:pos x="2393" y="163"/>
              </a:cxn>
              <a:cxn ang="0">
                <a:pos x="2231" y="53"/>
              </a:cxn>
              <a:cxn ang="0">
                <a:pos x="2042" y="1"/>
              </a:cxn>
              <a:cxn ang="0">
                <a:pos x="1834" y="21"/>
              </a:cxn>
              <a:cxn ang="0">
                <a:pos x="1610" y="124"/>
              </a:cxn>
              <a:cxn ang="0">
                <a:pos x="1376" y="318"/>
              </a:cxn>
              <a:cxn ang="0">
                <a:pos x="2272" y="1344"/>
              </a:cxn>
              <a:cxn ang="0">
                <a:pos x="2204" y="1312"/>
              </a:cxn>
              <a:cxn ang="0">
                <a:pos x="2152" y="1254"/>
              </a:cxn>
              <a:cxn ang="0">
                <a:pos x="1483" y="1229"/>
              </a:cxn>
              <a:cxn ang="0">
                <a:pos x="1221" y="1951"/>
              </a:cxn>
              <a:cxn ang="0">
                <a:pos x="1180" y="1999"/>
              </a:cxn>
              <a:cxn ang="0">
                <a:pos x="1121" y="1988"/>
              </a:cxn>
              <a:cxn ang="0">
                <a:pos x="815" y="1158"/>
              </a:cxn>
              <a:cxn ang="0">
                <a:pos x="776" y="1205"/>
              </a:cxn>
              <a:cxn ang="0">
                <a:pos x="314" y="1198"/>
              </a:cxn>
              <a:cxn ang="0">
                <a:pos x="288" y="1130"/>
              </a:cxn>
              <a:cxn ang="0">
                <a:pos x="336" y="1080"/>
              </a:cxn>
              <a:cxn ang="0">
                <a:pos x="868" y="338"/>
              </a:cxn>
              <a:cxn ang="0">
                <a:pos x="925" y="318"/>
              </a:cxn>
              <a:cxn ang="0">
                <a:pos x="970" y="360"/>
              </a:cxn>
              <a:cxn ang="0">
                <a:pos x="1346" y="662"/>
              </a:cxn>
              <a:cxn ang="0">
                <a:pos x="1401" y="640"/>
              </a:cxn>
              <a:cxn ang="0">
                <a:pos x="1449" y="676"/>
              </a:cxn>
              <a:cxn ang="0">
                <a:pos x="2144" y="1065"/>
              </a:cxn>
              <a:cxn ang="0">
                <a:pos x="2205" y="991"/>
              </a:cxn>
              <a:cxn ang="0">
                <a:pos x="2294" y="956"/>
              </a:cxn>
              <a:cxn ang="0">
                <a:pos x="2398" y="980"/>
              </a:cxn>
              <a:cxn ang="0">
                <a:pos x="2473" y="1059"/>
              </a:cxn>
              <a:cxn ang="0">
                <a:pos x="2496" y="1173"/>
              </a:cxn>
              <a:cxn ang="0">
                <a:pos x="2454" y="1278"/>
              </a:cxn>
              <a:cxn ang="0">
                <a:pos x="2365" y="1340"/>
              </a:cxn>
            </a:cxnLst>
            <a:pathLst>
              <a:path w="2674" h="2622">
                <a:moveTo>
                  <a:pt x="1337" y="361"/>
                </a:moveTo>
                <a:lnTo>
                  <a:pt x="1337" y="361"/>
                </a:lnTo>
                <a:lnTo>
                  <a:pt x="1297" y="318"/>
                </a:lnTo>
                <a:lnTo>
                  <a:pt x="1258" y="279"/>
                </a:lnTo>
                <a:lnTo>
                  <a:pt x="1219" y="242"/>
                </a:lnTo>
                <a:lnTo>
                  <a:pt x="1180" y="209"/>
                </a:lnTo>
                <a:lnTo>
                  <a:pt x="1141" y="178"/>
                </a:lnTo>
                <a:lnTo>
                  <a:pt x="1103" y="149"/>
                </a:lnTo>
                <a:lnTo>
                  <a:pt x="1064" y="124"/>
                </a:lnTo>
                <a:lnTo>
                  <a:pt x="1026" y="100"/>
                </a:lnTo>
                <a:lnTo>
                  <a:pt x="989" y="79"/>
                </a:lnTo>
                <a:lnTo>
                  <a:pt x="951" y="61"/>
                </a:lnTo>
                <a:lnTo>
                  <a:pt x="913" y="46"/>
                </a:lnTo>
                <a:lnTo>
                  <a:pt x="877" y="32"/>
                </a:lnTo>
                <a:lnTo>
                  <a:pt x="840" y="21"/>
                </a:lnTo>
                <a:lnTo>
                  <a:pt x="805" y="13"/>
                </a:lnTo>
                <a:lnTo>
                  <a:pt x="769" y="6"/>
                </a:lnTo>
                <a:lnTo>
                  <a:pt x="734" y="1"/>
                </a:lnTo>
                <a:lnTo>
                  <a:pt x="699" y="0"/>
                </a:lnTo>
                <a:lnTo>
                  <a:pt x="665" y="0"/>
                </a:lnTo>
                <a:lnTo>
                  <a:pt x="631" y="1"/>
                </a:lnTo>
                <a:lnTo>
                  <a:pt x="598" y="6"/>
                </a:lnTo>
                <a:lnTo>
                  <a:pt x="566" y="11"/>
                </a:lnTo>
                <a:lnTo>
                  <a:pt x="534" y="19"/>
                </a:lnTo>
                <a:lnTo>
                  <a:pt x="503" y="29"/>
                </a:lnTo>
                <a:lnTo>
                  <a:pt x="473" y="40"/>
                </a:lnTo>
                <a:lnTo>
                  <a:pt x="444" y="53"/>
                </a:lnTo>
                <a:lnTo>
                  <a:pt x="414" y="67"/>
                </a:lnTo>
                <a:lnTo>
                  <a:pt x="385" y="83"/>
                </a:lnTo>
                <a:lnTo>
                  <a:pt x="359" y="101"/>
                </a:lnTo>
                <a:lnTo>
                  <a:pt x="332" y="120"/>
                </a:lnTo>
                <a:lnTo>
                  <a:pt x="306" y="140"/>
                </a:lnTo>
                <a:lnTo>
                  <a:pt x="281" y="163"/>
                </a:lnTo>
                <a:lnTo>
                  <a:pt x="257" y="186"/>
                </a:lnTo>
                <a:lnTo>
                  <a:pt x="234" y="210"/>
                </a:lnTo>
                <a:lnTo>
                  <a:pt x="211" y="236"/>
                </a:lnTo>
                <a:lnTo>
                  <a:pt x="190" y="263"/>
                </a:lnTo>
                <a:lnTo>
                  <a:pt x="170" y="291"/>
                </a:lnTo>
                <a:lnTo>
                  <a:pt x="150" y="320"/>
                </a:lnTo>
                <a:lnTo>
                  <a:pt x="132" y="350"/>
                </a:lnTo>
                <a:lnTo>
                  <a:pt x="115" y="381"/>
                </a:lnTo>
                <a:lnTo>
                  <a:pt x="99" y="413"/>
                </a:lnTo>
                <a:lnTo>
                  <a:pt x="83" y="445"/>
                </a:lnTo>
                <a:lnTo>
                  <a:pt x="70" y="478"/>
                </a:lnTo>
                <a:lnTo>
                  <a:pt x="57" y="513"/>
                </a:lnTo>
                <a:lnTo>
                  <a:pt x="46" y="546"/>
                </a:lnTo>
                <a:lnTo>
                  <a:pt x="36" y="583"/>
                </a:lnTo>
                <a:lnTo>
                  <a:pt x="26" y="619"/>
                </a:lnTo>
                <a:lnTo>
                  <a:pt x="19" y="655"/>
                </a:lnTo>
                <a:lnTo>
                  <a:pt x="13" y="691"/>
                </a:lnTo>
                <a:lnTo>
                  <a:pt x="7" y="728"/>
                </a:lnTo>
                <a:lnTo>
                  <a:pt x="4" y="766"/>
                </a:lnTo>
                <a:lnTo>
                  <a:pt x="1" y="804"/>
                </a:lnTo>
                <a:lnTo>
                  <a:pt x="0" y="842"/>
                </a:lnTo>
                <a:lnTo>
                  <a:pt x="1" y="880"/>
                </a:lnTo>
                <a:lnTo>
                  <a:pt x="3" y="919"/>
                </a:lnTo>
                <a:lnTo>
                  <a:pt x="6" y="956"/>
                </a:lnTo>
                <a:lnTo>
                  <a:pt x="11" y="995"/>
                </a:lnTo>
                <a:lnTo>
                  <a:pt x="18" y="1034"/>
                </a:lnTo>
                <a:lnTo>
                  <a:pt x="25" y="1072"/>
                </a:lnTo>
                <a:lnTo>
                  <a:pt x="35" y="1109"/>
                </a:lnTo>
                <a:lnTo>
                  <a:pt x="46" y="1148"/>
                </a:lnTo>
                <a:lnTo>
                  <a:pt x="58" y="1186"/>
                </a:lnTo>
                <a:lnTo>
                  <a:pt x="74" y="1223"/>
                </a:lnTo>
                <a:lnTo>
                  <a:pt x="90" y="1260"/>
                </a:lnTo>
                <a:lnTo>
                  <a:pt x="107" y="1297"/>
                </a:lnTo>
                <a:lnTo>
                  <a:pt x="139" y="1354"/>
                </a:lnTo>
                <a:lnTo>
                  <a:pt x="172" y="1411"/>
                </a:lnTo>
                <a:lnTo>
                  <a:pt x="209" y="1468"/>
                </a:lnTo>
                <a:lnTo>
                  <a:pt x="247" y="1525"/>
                </a:lnTo>
                <a:lnTo>
                  <a:pt x="288" y="1582"/>
                </a:lnTo>
                <a:lnTo>
                  <a:pt x="331" y="1639"/>
                </a:lnTo>
                <a:lnTo>
                  <a:pt x="374" y="1696"/>
                </a:lnTo>
                <a:lnTo>
                  <a:pt x="420" y="1752"/>
                </a:lnTo>
                <a:lnTo>
                  <a:pt x="467" y="1806"/>
                </a:lnTo>
                <a:lnTo>
                  <a:pt x="514" y="1860"/>
                </a:lnTo>
                <a:lnTo>
                  <a:pt x="563" y="1914"/>
                </a:lnTo>
                <a:lnTo>
                  <a:pt x="612" y="1966"/>
                </a:lnTo>
                <a:lnTo>
                  <a:pt x="662" y="2017"/>
                </a:lnTo>
                <a:lnTo>
                  <a:pt x="710" y="2067"/>
                </a:lnTo>
                <a:lnTo>
                  <a:pt x="808" y="2163"/>
                </a:lnTo>
                <a:lnTo>
                  <a:pt x="902" y="2252"/>
                </a:lnTo>
                <a:lnTo>
                  <a:pt x="993" y="2334"/>
                </a:lnTo>
                <a:lnTo>
                  <a:pt x="1077" y="2408"/>
                </a:lnTo>
                <a:lnTo>
                  <a:pt x="1153" y="2473"/>
                </a:lnTo>
                <a:lnTo>
                  <a:pt x="1218" y="2527"/>
                </a:lnTo>
                <a:lnTo>
                  <a:pt x="1272" y="2571"/>
                </a:lnTo>
                <a:lnTo>
                  <a:pt x="1336" y="2622"/>
                </a:lnTo>
                <a:lnTo>
                  <a:pt x="1337" y="2622"/>
                </a:lnTo>
                <a:lnTo>
                  <a:pt x="1401" y="2571"/>
                </a:lnTo>
                <a:lnTo>
                  <a:pt x="1456" y="2527"/>
                </a:lnTo>
                <a:lnTo>
                  <a:pt x="1521" y="2473"/>
                </a:lnTo>
                <a:lnTo>
                  <a:pt x="1597" y="2408"/>
                </a:lnTo>
                <a:lnTo>
                  <a:pt x="1681" y="2334"/>
                </a:lnTo>
                <a:lnTo>
                  <a:pt x="1771" y="2252"/>
                </a:lnTo>
                <a:lnTo>
                  <a:pt x="1866" y="2163"/>
                </a:lnTo>
                <a:lnTo>
                  <a:pt x="1963" y="2067"/>
                </a:lnTo>
                <a:lnTo>
                  <a:pt x="2013" y="2017"/>
                </a:lnTo>
                <a:lnTo>
                  <a:pt x="2062" y="1966"/>
                </a:lnTo>
                <a:lnTo>
                  <a:pt x="2110" y="1914"/>
                </a:lnTo>
                <a:lnTo>
                  <a:pt x="2159" y="1860"/>
                </a:lnTo>
                <a:lnTo>
                  <a:pt x="2206" y="1806"/>
                </a:lnTo>
                <a:lnTo>
                  <a:pt x="2254" y="1752"/>
                </a:lnTo>
                <a:lnTo>
                  <a:pt x="2300" y="1696"/>
                </a:lnTo>
                <a:lnTo>
                  <a:pt x="2344" y="1639"/>
                </a:lnTo>
                <a:lnTo>
                  <a:pt x="2386" y="1582"/>
                </a:lnTo>
                <a:lnTo>
                  <a:pt x="2427" y="1525"/>
                </a:lnTo>
                <a:lnTo>
                  <a:pt x="2465" y="1468"/>
                </a:lnTo>
                <a:lnTo>
                  <a:pt x="2501" y="1411"/>
                </a:lnTo>
                <a:lnTo>
                  <a:pt x="2536" y="1354"/>
                </a:lnTo>
                <a:lnTo>
                  <a:pt x="2566" y="1297"/>
                </a:lnTo>
                <a:lnTo>
                  <a:pt x="2585" y="1260"/>
                </a:lnTo>
                <a:lnTo>
                  <a:pt x="2600" y="1223"/>
                </a:lnTo>
                <a:lnTo>
                  <a:pt x="2615" y="1186"/>
                </a:lnTo>
                <a:lnTo>
                  <a:pt x="2628" y="1148"/>
                </a:lnTo>
                <a:lnTo>
                  <a:pt x="2639" y="1109"/>
                </a:lnTo>
                <a:lnTo>
                  <a:pt x="2649" y="1072"/>
                </a:lnTo>
                <a:lnTo>
                  <a:pt x="2657" y="1034"/>
                </a:lnTo>
                <a:lnTo>
                  <a:pt x="2662" y="995"/>
                </a:lnTo>
                <a:lnTo>
                  <a:pt x="2668" y="956"/>
                </a:lnTo>
                <a:lnTo>
                  <a:pt x="2671" y="919"/>
                </a:lnTo>
                <a:lnTo>
                  <a:pt x="2674" y="880"/>
                </a:lnTo>
                <a:lnTo>
                  <a:pt x="2674" y="842"/>
                </a:lnTo>
                <a:lnTo>
                  <a:pt x="2672" y="804"/>
                </a:lnTo>
                <a:lnTo>
                  <a:pt x="2671" y="766"/>
                </a:lnTo>
                <a:lnTo>
                  <a:pt x="2667" y="728"/>
                </a:lnTo>
                <a:lnTo>
                  <a:pt x="2661" y="691"/>
                </a:lnTo>
                <a:lnTo>
                  <a:pt x="2655" y="655"/>
                </a:lnTo>
                <a:lnTo>
                  <a:pt x="2647" y="619"/>
                </a:lnTo>
                <a:lnTo>
                  <a:pt x="2639" y="583"/>
                </a:lnTo>
                <a:lnTo>
                  <a:pt x="2628" y="546"/>
                </a:lnTo>
                <a:lnTo>
                  <a:pt x="2617" y="513"/>
                </a:lnTo>
                <a:lnTo>
                  <a:pt x="2604" y="478"/>
                </a:lnTo>
                <a:lnTo>
                  <a:pt x="2590" y="445"/>
                </a:lnTo>
                <a:lnTo>
                  <a:pt x="2575" y="413"/>
                </a:lnTo>
                <a:lnTo>
                  <a:pt x="2560" y="381"/>
                </a:lnTo>
                <a:lnTo>
                  <a:pt x="2541" y="350"/>
                </a:lnTo>
                <a:lnTo>
                  <a:pt x="2523" y="320"/>
                </a:lnTo>
                <a:lnTo>
                  <a:pt x="2504" y="291"/>
                </a:lnTo>
                <a:lnTo>
                  <a:pt x="2484" y="263"/>
                </a:lnTo>
                <a:lnTo>
                  <a:pt x="2462" y="236"/>
                </a:lnTo>
                <a:lnTo>
                  <a:pt x="2440" y="210"/>
                </a:lnTo>
                <a:lnTo>
                  <a:pt x="2418" y="186"/>
                </a:lnTo>
                <a:lnTo>
                  <a:pt x="2393" y="163"/>
                </a:lnTo>
                <a:lnTo>
                  <a:pt x="2368" y="140"/>
                </a:lnTo>
                <a:lnTo>
                  <a:pt x="2343" y="120"/>
                </a:lnTo>
                <a:lnTo>
                  <a:pt x="2316" y="101"/>
                </a:lnTo>
                <a:lnTo>
                  <a:pt x="2288" y="83"/>
                </a:lnTo>
                <a:lnTo>
                  <a:pt x="2261" y="67"/>
                </a:lnTo>
                <a:lnTo>
                  <a:pt x="2231" y="53"/>
                </a:lnTo>
                <a:lnTo>
                  <a:pt x="2201" y="40"/>
                </a:lnTo>
                <a:lnTo>
                  <a:pt x="2170" y="29"/>
                </a:lnTo>
                <a:lnTo>
                  <a:pt x="2140" y="19"/>
                </a:lnTo>
                <a:lnTo>
                  <a:pt x="2108" y="11"/>
                </a:lnTo>
                <a:lnTo>
                  <a:pt x="2076" y="6"/>
                </a:lnTo>
                <a:lnTo>
                  <a:pt x="2042" y="1"/>
                </a:lnTo>
                <a:lnTo>
                  <a:pt x="2009" y="0"/>
                </a:lnTo>
                <a:lnTo>
                  <a:pt x="1976" y="0"/>
                </a:lnTo>
                <a:lnTo>
                  <a:pt x="1941" y="1"/>
                </a:lnTo>
                <a:lnTo>
                  <a:pt x="1905" y="6"/>
                </a:lnTo>
                <a:lnTo>
                  <a:pt x="1870" y="13"/>
                </a:lnTo>
                <a:lnTo>
                  <a:pt x="1834" y="21"/>
                </a:lnTo>
                <a:lnTo>
                  <a:pt x="1798" y="32"/>
                </a:lnTo>
                <a:lnTo>
                  <a:pt x="1760" y="46"/>
                </a:lnTo>
                <a:lnTo>
                  <a:pt x="1723" y="61"/>
                </a:lnTo>
                <a:lnTo>
                  <a:pt x="1685" y="79"/>
                </a:lnTo>
                <a:lnTo>
                  <a:pt x="1648" y="100"/>
                </a:lnTo>
                <a:lnTo>
                  <a:pt x="1610" y="124"/>
                </a:lnTo>
                <a:lnTo>
                  <a:pt x="1571" y="149"/>
                </a:lnTo>
                <a:lnTo>
                  <a:pt x="1532" y="178"/>
                </a:lnTo>
                <a:lnTo>
                  <a:pt x="1495" y="209"/>
                </a:lnTo>
                <a:lnTo>
                  <a:pt x="1454" y="242"/>
                </a:lnTo>
                <a:lnTo>
                  <a:pt x="1415" y="279"/>
                </a:lnTo>
                <a:lnTo>
                  <a:pt x="1376" y="318"/>
                </a:lnTo>
                <a:lnTo>
                  <a:pt x="1337" y="361"/>
                </a:lnTo>
                <a:close/>
                <a:moveTo>
                  <a:pt x="2311" y="1349"/>
                </a:moveTo>
                <a:lnTo>
                  <a:pt x="2311" y="1349"/>
                </a:lnTo>
                <a:lnTo>
                  <a:pt x="2297" y="1349"/>
                </a:lnTo>
                <a:lnTo>
                  <a:pt x="2284" y="1347"/>
                </a:lnTo>
                <a:lnTo>
                  <a:pt x="2272" y="1344"/>
                </a:lnTo>
                <a:lnTo>
                  <a:pt x="2259" y="1342"/>
                </a:lnTo>
                <a:lnTo>
                  <a:pt x="2247" y="1337"/>
                </a:lnTo>
                <a:lnTo>
                  <a:pt x="2236" y="1332"/>
                </a:lnTo>
                <a:lnTo>
                  <a:pt x="2224" y="1326"/>
                </a:lnTo>
                <a:lnTo>
                  <a:pt x="2213" y="1319"/>
                </a:lnTo>
                <a:lnTo>
                  <a:pt x="2204" y="1312"/>
                </a:lnTo>
                <a:lnTo>
                  <a:pt x="2192" y="1304"/>
                </a:lnTo>
                <a:lnTo>
                  <a:pt x="2184" y="1296"/>
                </a:lnTo>
                <a:lnTo>
                  <a:pt x="2176" y="1286"/>
                </a:lnTo>
                <a:lnTo>
                  <a:pt x="2167" y="1276"/>
                </a:lnTo>
                <a:lnTo>
                  <a:pt x="2159" y="1265"/>
                </a:lnTo>
                <a:lnTo>
                  <a:pt x="2152" y="1254"/>
                </a:lnTo>
                <a:lnTo>
                  <a:pt x="2147" y="1243"/>
                </a:lnTo>
                <a:lnTo>
                  <a:pt x="1521" y="1243"/>
                </a:lnTo>
                <a:lnTo>
                  <a:pt x="1510" y="1241"/>
                </a:lnTo>
                <a:lnTo>
                  <a:pt x="1500" y="1239"/>
                </a:lnTo>
                <a:lnTo>
                  <a:pt x="1492" y="1235"/>
                </a:lnTo>
                <a:lnTo>
                  <a:pt x="1483" y="1229"/>
                </a:lnTo>
                <a:lnTo>
                  <a:pt x="1476" y="1222"/>
                </a:lnTo>
                <a:lnTo>
                  <a:pt x="1470" y="1215"/>
                </a:lnTo>
                <a:lnTo>
                  <a:pt x="1464" y="1205"/>
                </a:lnTo>
                <a:lnTo>
                  <a:pt x="1461" y="1196"/>
                </a:lnTo>
                <a:lnTo>
                  <a:pt x="1404" y="983"/>
                </a:lnTo>
                <a:lnTo>
                  <a:pt x="1221" y="1951"/>
                </a:lnTo>
                <a:lnTo>
                  <a:pt x="1218" y="1962"/>
                </a:lnTo>
                <a:lnTo>
                  <a:pt x="1214" y="1973"/>
                </a:lnTo>
                <a:lnTo>
                  <a:pt x="1207" y="1981"/>
                </a:lnTo>
                <a:lnTo>
                  <a:pt x="1200" y="1989"/>
                </a:lnTo>
                <a:lnTo>
                  <a:pt x="1190" y="1995"/>
                </a:lnTo>
                <a:lnTo>
                  <a:pt x="1180" y="1999"/>
                </a:lnTo>
                <a:lnTo>
                  <a:pt x="1171" y="2002"/>
                </a:lnTo>
                <a:lnTo>
                  <a:pt x="1160" y="2003"/>
                </a:lnTo>
                <a:lnTo>
                  <a:pt x="1148" y="2002"/>
                </a:lnTo>
                <a:lnTo>
                  <a:pt x="1139" y="1999"/>
                </a:lnTo>
                <a:lnTo>
                  <a:pt x="1129" y="1994"/>
                </a:lnTo>
                <a:lnTo>
                  <a:pt x="1121" y="1988"/>
                </a:lnTo>
                <a:lnTo>
                  <a:pt x="1114" y="1980"/>
                </a:lnTo>
                <a:lnTo>
                  <a:pt x="1107" y="1970"/>
                </a:lnTo>
                <a:lnTo>
                  <a:pt x="1103" y="1960"/>
                </a:lnTo>
                <a:lnTo>
                  <a:pt x="1100" y="1949"/>
                </a:lnTo>
                <a:lnTo>
                  <a:pt x="905" y="726"/>
                </a:lnTo>
                <a:lnTo>
                  <a:pt x="815" y="1158"/>
                </a:lnTo>
                <a:lnTo>
                  <a:pt x="812" y="1169"/>
                </a:lnTo>
                <a:lnTo>
                  <a:pt x="808" y="1179"/>
                </a:lnTo>
                <a:lnTo>
                  <a:pt x="801" y="1187"/>
                </a:lnTo>
                <a:lnTo>
                  <a:pt x="794" y="1196"/>
                </a:lnTo>
                <a:lnTo>
                  <a:pt x="786" y="1201"/>
                </a:lnTo>
                <a:lnTo>
                  <a:pt x="776" y="1205"/>
                </a:lnTo>
                <a:lnTo>
                  <a:pt x="766" y="1208"/>
                </a:lnTo>
                <a:lnTo>
                  <a:pt x="755" y="1210"/>
                </a:lnTo>
                <a:lnTo>
                  <a:pt x="349" y="1210"/>
                </a:lnTo>
                <a:lnTo>
                  <a:pt x="336" y="1208"/>
                </a:lnTo>
                <a:lnTo>
                  <a:pt x="324" y="1204"/>
                </a:lnTo>
                <a:lnTo>
                  <a:pt x="314" y="1198"/>
                </a:lnTo>
                <a:lnTo>
                  <a:pt x="304" y="1190"/>
                </a:lnTo>
                <a:lnTo>
                  <a:pt x="298" y="1180"/>
                </a:lnTo>
                <a:lnTo>
                  <a:pt x="292" y="1169"/>
                </a:lnTo>
                <a:lnTo>
                  <a:pt x="288" y="1157"/>
                </a:lnTo>
                <a:lnTo>
                  <a:pt x="286" y="1144"/>
                </a:lnTo>
                <a:lnTo>
                  <a:pt x="288" y="1130"/>
                </a:lnTo>
                <a:lnTo>
                  <a:pt x="292" y="1118"/>
                </a:lnTo>
                <a:lnTo>
                  <a:pt x="298" y="1107"/>
                </a:lnTo>
                <a:lnTo>
                  <a:pt x="304" y="1097"/>
                </a:lnTo>
                <a:lnTo>
                  <a:pt x="314" y="1090"/>
                </a:lnTo>
                <a:lnTo>
                  <a:pt x="324" y="1083"/>
                </a:lnTo>
                <a:lnTo>
                  <a:pt x="336" y="1080"/>
                </a:lnTo>
                <a:lnTo>
                  <a:pt x="349" y="1079"/>
                </a:lnTo>
                <a:lnTo>
                  <a:pt x="705" y="1079"/>
                </a:lnTo>
                <a:lnTo>
                  <a:pt x="852" y="368"/>
                </a:lnTo>
                <a:lnTo>
                  <a:pt x="855" y="357"/>
                </a:lnTo>
                <a:lnTo>
                  <a:pt x="861" y="348"/>
                </a:lnTo>
                <a:lnTo>
                  <a:pt x="868" y="338"/>
                </a:lnTo>
                <a:lnTo>
                  <a:pt x="874" y="331"/>
                </a:lnTo>
                <a:lnTo>
                  <a:pt x="883" y="324"/>
                </a:lnTo>
                <a:lnTo>
                  <a:pt x="893" y="320"/>
                </a:lnTo>
                <a:lnTo>
                  <a:pt x="904" y="317"/>
                </a:lnTo>
                <a:lnTo>
                  <a:pt x="913" y="317"/>
                </a:lnTo>
                <a:lnTo>
                  <a:pt x="925" y="318"/>
                </a:lnTo>
                <a:lnTo>
                  <a:pt x="936" y="321"/>
                </a:lnTo>
                <a:lnTo>
                  <a:pt x="944" y="327"/>
                </a:lnTo>
                <a:lnTo>
                  <a:pt x="952" y="332"/>
                </a:lnTo>
                <a:lnTo>
                  <a:pt x="961" y="341"/>
                </a:lnTo>
                <a:lnTo>
                  <a:pt x="966" y="350"/>
                </a:lnTo>
                <a:lnTo>
                  <a:pt x="970" y="360"/>
                </a:lnTo>
                <a:lnTo>
                  <a:pt x="973" y="371"/>
                </a:lnTo>
                <a:lnTo>
                  <a:pt x="1166" y="1578"/>
                </a:lnTo>
                <a:lnTo>
                  <a:pt x="1333" y="691"/>
                </a:lnTo>
                <a:lnTo>
                  <a:pt x="1336" y="681"/>
                </a:lnTo>
                <a:lnTo>
                  <a:pt x="1340" y="671"/>
                </a:lnTo>
                <a:lnTo>
                  <a:pt x="1346" y="662"/>
                </a:lnTo>
                <a:lnTo>
                  <a:pt x="1353" y="655"/>
                </a:lnTo>
                <a:lnTo>
                  <a:pt x="1361" y="648"/>
                </a:lnTo>
                <a:lnTo>
                  <a:pt x="1371" y="644"/>
                </a:lnTo>
                <a:lnTo>
                  <a:pt x="1381" y="641"/>
                </a:lnTo>
                <a:lnTo>
                  <a:pt x="1390" y="640"/>
                </a:lnTo>
                <a:lnTo>
                  <a:pt x="1401" y="640"/>
                </a:lnTo>
                <a:lnTo>
                  <a:pt x="1411" y="642"/>
                </a:lnTo>
                <a:lnTo>
                  <a:pt x="1421" y="646"/>
                </a:lnTo>
                <a:lnTo>
                  <a:pt x="1429" y="652"/>
                </a:lnTo>
                <a:lnTo>
                  <a:pt x="1438" y="659"/>
                </a:lnTo>
                <a:lnTo>
                  <a:pt x="1443" y="667"/>
                </a:lnTo>
                <a:lnTo>
                  <a:pt x="1449" y="676"/>
                </a:lnTo>
                <a:lnTo>
                  <a:pt x="1453" y="687"/>
                </a:lnTo>
                <a:lnTo>
                  <a:pt x="1567" y="1112"/>
                </a:lnTo>
                <a:lnTo>
                  <a:pt x="2129" y="1112"/>
                </a:lnTo>
                <a:lnTo>
                  <a:pt x="2133" y="1096"/>
                </a:lnTo>
                <a:lnTo>
                  <a:pt x="2138" y="1080"/>
                </a:lnTo>
                <a:lnTo>
                  <a:pt x="2144" y="1065"/>
                </a:lnTo>
                <a:lnTo>
                  <a:pt x="2152" y="1050"/>
                </a:lnTo>
                <a:lnTo>
                  <a:pt x="2161" y="1037"/>
                </a:lnTo>
                <a:lnTo>
                  <a:pt x="2170" y="1023"/>
                </a:lnTo>
                <a:lnTo>
                  <a:pt x="2181" y="1012"/>
                </a:lnTo>
                <a:lnTo>
                  <a:pt x="2192" y="1001"/>
                </a:lnTo>
                <a:lnTo>
                  <a:pt x="2205" y="991"/>
                </a:lnTo>
                <a:lnTo>
                  <a:pt x="2218" y="982"/>
                </a:lnTo>
                <a:lnTo>
                  <a:pt x="2231" y="975"/>
                </a:lnTo>
                <a:lnTo>
                  <a:pt x="2247" y="968"/>
                </a:lnTo>
                <a:lnTo>
                  <a:pt x="2262" y="963"/>
                </a:lnTo>
                <a:lnTo>
                  <a:pt x="2277" y="959"/>
                </a:lnTo>
                <a:lnTo>
                  <a:pt x="2294" y="956"/>
                </a:lnTo>
                <a:lnTo>
                  <a:pt x="2311" y="956"/>
                </a:lnTo>
                <a:lnTo>
                  <a:pt x="2329" y="956"/>
                </a:lnTo>
                <a:lnTo>
                  <a:pt x="2348" y="961"/>
                </a:lnTo>
                <a:lnTo>
                  <a:pt x="2365" y="965"/>
                </a:lnTo>
                <a:lnTo>
                  <a:pt x="2383" y="972"/>
                </a:lnTo>
                <a:lnTo>
                  <a:pt x="2398" y="980"/>
                </a:lnTo>
                <a:lnTo>
                  <a:pt x="2414" y="990"/>
                </a:lnTo>
                <a:lnTo>
                  <a:pt x="2429" y="1001"/>
                </a:lnTo>
                <a:lnTo>
                  <a:pt x="2441" y="1013"/>
                </a:lnTo>
                <a:lnTo>
                  <a:pt x="2454" y="1027"/>
                </a:lnTo>
                <a:lnTo>
                  <a:pt x="2465" y="1043"/>
                </a:lnTo>
                <a:lnTo>
                  <a:pt x="2473" y="1059"/>
                </a:lnTo>
                <a:lnTo>
                  <a:pt x="2482" y="1076"/>
                </a:lnTo>
                <a:lnTo>
                  <a:pt x="2487" y="1094"/>
                </a:lnTo>
                <a:lnTo>
                  <a:pt x="2493" y="1114"/>
                </a:lnTo>
                <a:lnTo>
                  <a:pt x="2496" y="1133"/>
                </a:lnTo>
                <a:lnTo>
                  <a:pt x="2496" y="1153"/>
                </a:lnTo>
                <a:lnTo>
                  <a:pt x="2496" y="1173"/>
                </a:lnTo>
                <a:lnTo>
                  <a:pt x="2493" y="1193"/>
                </a:lnTo>
                <a:lnTo>
                  <a:pt x="2487" y="1211"/>
                </a:lnTo>
                <a:lnTo>
                  <a:pt x="2482" y="1229"/>
                </a:lnTo>
                <a:lnTo>
                  <a:pt x="2473" y="1246"/>
                </a:lnTo>
                <a:lnTo>
                  <a:pt x="2464" y="1262"/>
                </a:lnTo>
                <a:lnTo>
                  <a:pt x="2454" y="1278"/>
                </a:lnTo>
                <a:lnTo>
                  <a:pt x="2441" y="1292"/>
                </a:lnTo>
                <a:lnTo>
                  <a:pt x="2429" y="1304"/>
                </a:lnTo>
                <a:lnTo>
                  <a:pt x="2414" y="1315"/>
                </a:lnTo>
                <a:lnTo>
                  <a:pt x="2398" y="1325"/>
                </a:lnTo>
                <a:lnTo>
                  <a:pt x="2383" y="1333"/>
                </a:lnTo>
                <a:lnTo>
                  <a:pt x="2365" y="1340"/>
                </a:lnTo>
                <a:lnTo>
                  <a:pt x="2348" y="1344"/>
                </a:lnTo>
                <a:lnTo>
                  <a:pt x="2329" y="1349"/>
                </a:lnTo>
                <a:lnTo>
                  <a:pt x="2311" y="1349"/>
                </a:lnTo>
                <a:close/>
              </a:path>
            </a:pathLst>
          </a:custGeom>
          <a:solidFill>
            <a:srgbClr val="D3322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674" name="TextBox 197"/>
          <p:cNvSpPr txBox="1"/>
          <p:nvPr/>
        </p:nvSpPr>
        <p:spPr>
          <a:xfrm>
            <a:off x="7226006" y="1800649"/>
            <a:ext cx="3588403" cy="155448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p>
            <a:pPr lvl="0" algn="ctr"/>
            <a:r>
              <a:rPr lang="zh-CN" altLang="en-US" sz="9600" b="1" dirty="0">
                <a:solidFill>
                  <a:srgbClr val="D3322F"/>
                </a:solidFill>
                <a:latin typeface="Arial" charset="-122"/>
                <a:ea typeface="宋体" charset="-122"/>
              </a:rPr>
              <a:t>5s</a:t>
            </a:r>
            <a:endParaRPr lang="zh-CN" altLang="en-US" sz="9600" b="1" dirty="0">
              <a:solidFill>
                <a:srgbClr val="D3322F"/>
              </a:solidFill>
              <a:latin typeface="Arial" charset="-122"/>
              <a:ea typeface="宋体" charset="-122"/>
            </a:endParaRPr>
          </a:p>
        </p:txBody>
      </p:sp>
      <p:sp>
        <p:nvSpPr>
          <p:cNvPr id="28676" name="TextBox 198"/>
          <p:cNvSpPr txBox="1"/>
          <p:nvPr/>
        </p:nvSpPr>
        <p:spPr>
          <a:xfrm>
            <a:off x="6835583" y="3448045"/>
            <a:ext cx="4370837" cy="192024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p>
            <a:pPr lvl="0" algn="ctr">
              <a:lnSpc>
                <a:spcPct val="150000"/>
              </a:lnSpc>
            </a:pPr>
            <a:r>
              <a:rPr lang="zh-CN" altLang="en-US" sz="4000" dirty="0">
                <a:latin typeface="Arial" charset="-122"/>
                <a:ea typeface="微软雅黑" pitchFamily="34" charset="-122"/>
              </a:rPr>
              <a:t>平均每五秒出版一篇文献！</a:t>
            </a:r>
            <a:endParaRPr lang="zh-CN" altLang="en-US" sz="4000" dirty="0">
              <a:latin typeface="Arial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ldLvl="0"/>
      <p:bldP spid="28676" grpId="0" bldLvl="0"/>
      <p:bldP spid="28676" grpId="1" bldLvl="0"/>
      <p:bldP spid="28676" grpId="2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167005"/>
            <a:ext cx="11741150" cy="659955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博硕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文本框 37889"/>
          <p:cNvSpPr txBox="1"/>
          <p:nvPr/>
        </p:nvSpPr>
        <p:spPr>
          <a:xfrm>
            <a:off x="480695" y="1052830"/>
            <a:ext cx="11388725" cy="46640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marL="1905" lvl="0" indent="-1905" ea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截至2015年7月24日，共收录全国博硕士培养单位通过答辩的</a:t>
            </a:r>
            <a:r>
              <a:rPr lang="zh-CN" altLang="en-US" sz="2000" b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</a:rPr>
              <a:t>博士学位论文26.6万多篇</a:t>
            </a: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</a:rPr>
              <a:t>优秀硕士学位论文237万多篇。</a:t>
            </a:r>
            <a:endParaRPr lang="zh-CN" altLang="en-US" sz="2000" b="1" dirty="0">
              <a:solidFill>
                <a:srgbClr val="0033CC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   收录年限为2000年至今，部分数据可追溯至1984年。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   学科覆盖范围包括自然科学、人文社会科学、艺术体育等   现有全部学科领域。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   重点收录全国985、211工程高校、中国科学院、农业科学院、社会科学院等重点院校通过答辩的博硕士学位论文。</a:t>
            </a:r>
            <a:r>
              <a:rPr lang="zh-CN" altLang="en-US" sz="2000" b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</a:rPr>
              <a:t>其中，985、211高校覆盖率100%。</a:t>
            </a:r>
            <a:endParaRPr lang="zh-CN" altLang="en-US" sz="2000" b="1" dirty="0">
              <a:solidFill>
                <a:srgbClr val="0033CC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   特色学科覆盖率达100%，收全率98%。如中医中药.军事学（保密除外，收全率达到98%。）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1905" lvl="0" indent="-1905" eaLnBrk="0" hangingPunct="0">
              <a:lnSpc>
                <a:spcPct val="150000"/>
              </a:lnSpc>
              <a:buFont typeface="Wingdings" charset="2"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     独家授权出版博士论文的培养单位173家，</a:t>
            </a:r>
            <a:r>
              <a:rPr lang="zh-CN" altLang="en-US" sz="2000" b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</a:rPr>
              <a:t>占博士供稿单位的41%</a:t>
            </a: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；独家授权出版硕士论文的培养单位357家，</a:t>
            </a:r>
            <a:r>
              <a:rPr lang="zh-CN" altLang="en-US" sz="2000" b="1" dirty="0">
                <a:solidFill>
                  <a:srgbClr val="0033CC"/>
                </a:solidFill>
                <a:latin typeface="微软雅黑" pitchFamily="34" charset="-122"/>
                <a:ea typeface="微软雅黑" pitchFamily="34" charset="-122"/>
              </a:rPr>
              <a:t>占全国硕士供稿单位的54%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2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其中985高校14所，占全部985高校的36%，211高校48所，占全部211高校的41%</a:t>
            </a:r>
            <a:endParaRPr lang="zh-CN" altLang="en-US" sz="20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060" y="187960"/>
            <a:ext cx="11701145" cy="658812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会议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报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540" y="179070"/>
            <a:ext cx="11704955" cy="6605270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报纸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年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75" y="201930"/>
            <a:ext cx="11777980" cy="6493510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年鉴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统计年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395" y="176530"/>
            <a:ext cx="11736705" cy="656526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40680" y="116840"/>
            <a:ext cx="16052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统计数据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标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285" y="176530"/>
            <a:ext cx="11680190" cy="657542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标准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专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090" y="176530"/>
            <a:ext cx="11832590" cy="653478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7596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专利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成果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965" y="169545"/>
            <a:ext cx="11729720" cy="654875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8940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成果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803" name="图片 33802" descr="QQ截图201507161509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475" y="177165"/>
            <a:ext cx="11720195" cy="657479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257800" y="116840"/>
            <a:ext cx="19608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学术图片库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工具书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110" y="188595"/>
            <a:ext cx="11705590" cy="6510655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45480" y="116840"/>
            <a:ext cx="12496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工具书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" y="187960"/>
            <a:ext cx="11703685" cy="6521450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3675"/>
            <a:ext cx="11722100" cy="6530340"/>
          </a:xfrm>
          <a:prstGeom prst="rect">
            <a:avLst/>
          </a:prstGeom>
        </p:spPr>
      </p:pic>
      <p:pic>
        <p:nvPicPr>
          <p:cNvPr id="4" name="图片 3" descr="office6\wpsassist\cache\A000220150821B73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980" y="-55245"/>
            <a:ext cx="3164205" cy="993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288280" y="116840"/>
            <a:ext cx="1960880" cy="64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2"/>
                </a:solidFill>
                <a:latin typeface="微软雅黑" charset="0"/>
                <a:ea typeface="微软雅黑" charset="0"/>
              </a:rPr>
              <a:t>引文数据库</a:t>
            </a:r>
            <a:endParaRPr lang="zh-CN" altLang="en-US" sz="2800" b="1" dirty="0" smtClean="0">
              <a:solidFill>
                <a:schemeClr val="tx2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61" name="六边形 2"/>
          <p:cNvSpPr/>
          <p:nvPr/>
        </p:nvSpPr>
        <p:spPr>
          <a:xfrm>
            <a:off x="4326044" y="2836333"/>
            <a:ext cx="2256367" cy="1921933"/>
          </a:xfrm>
          <a:prstGeom prst="hexagon">
            <a:avLst>
              <a:gd name="adj" fmla="val 24969"/>
              <a:gd name="vf" fmla="val 115470"/>
            </a:avLst>
          </a:prstGeom>
          <a:solidFill>
            <a:srgbClr val="33CC33"/>
          </a:solidFill>
          <a:ln w="25400">
            <a:noFill/>
            <a:miter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400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9462" name="六边形 3"/>
          <p:cNvSpPr/>
          <p:nvPr/>
        </p:nvSpPr>
        <p:spPr>
          <a:xfrm>
            <a:off x="2818977" y="3797300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miter/>
          </a:ln>
          <a:effectLst>
            <a:innerShdw blurRad="63500" dist="50800" dir="81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400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9463" name="六边形 5"/>
          <p:cNvSpPr/>
          <p:nvPr/>
        </p:nvSpPr>
        <p:spPr>
          <a:xfrm>
            <a:off x="6338993" y="3858684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miter/>
          </a:ln>
          <a:effectLst>
            <a:innerShdw blurRad="63500" dist="50800" dir="81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400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9464" name="矩形 6"/>
          <p:cNvSpPr/>
          <p:nvPr/>
        </p:nvSpPr>
        <p:spPr>
          <a:xfrm>
            <a:off x="4436111" y="3473873"/>
            <a:ext cx="2011680" cy="10020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333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主要功能</a:t>
            </a:r>
            <a:endParaRPr lang="zh-CN" altLang="en-US" sz="333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（出题类型）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465" name="矩形 8"/>
          <p:cNvSpPr/>
          <p:nvPr/>
        </p:nvSpPr>
        <p:spPr>
          <a:xfrm>
            <a:off x="3224742" y="4013200"/>
            <a:ext cx="864870" cy="904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高级</a:t>
            </a:r>
            <a:endParaRPr lang="zh-CN" altLang="en-US" sz="2665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检索</a:t>
            </a:r>
            <a:endParaRPr lang="zh-CN" altLang="en-US" sz="2665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9466" name="矩形 9"/>
          <p:cNvSpPr/>
          <p:nvPr/>
        </p:nvSpPr>
        <p:spPr>
          <a:xfrm>
            <a:off x="6822017" y="4315460"/>
            <a:ext cx="79502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排序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9467" name="六边形 15"/>
          <p:cNvSpPr/>
          <p:nvPr/>
        </p:nvSpPr>
        <p:spPr>
          <a:xfrm>
            <a:off x="2859193" y="2211917"/>
            <a:ext cx="1678517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miter/>
          </a:ln>
          <a:effectLst>
            <a:innerShdw blurRad="63500" dist="50800" dir="81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400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9471" name="六边形 20"/>
          <p:cNvSpPr/>
          <p:nvPr/>
        </p:nvSpPr>
        <p:spPr>
          <a:xfrm>
            <a:off x="6336877" y="2245784"/>
            <a:ext cx="1678516" cy="144780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miter/>
          </a:ln>
          <a:effectLst>
            <a:innerShdw blurRad="63500" dist="50800" dir="81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400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9473" name="六边形 23"/>
          <p:cNvSpPr/>
          <p:nvPr/>
        </p:nvSpPr>
        <p:spPr>
          <a:xfrm>
            <a:off x="7712711" y="3018367"/>
            <a:ext cx="1731433" cy="1526117"/>
          </a:xfrm>
          <a:prstGeom prst="hexagon">
            <a:avLst>
              <a:gd name="adj" fmla="val 24965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noFill/>
            <a:miter/>
          </a:ln>
          <a:effectLst>
            <a:innerShdw blurRad="63500" dist="50800" dir="81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txBody>
          <a:bodyPr anchor="ctr"/>
          <a:p>
            <a:pPr lvl="0" algn="ctr" eaLnBrk="1" hangingPunct="1">
              <a:buNone/>
            </a:pPr>
            <a:endParaRPr lang="zh-CN" altLang="zh-CN" sz="2400" dirty="0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9474" name="矩形 28"/>
          <p:cNvSpPr/>
          <p:nvPr/>
        </p:nvSpPr>
        <p:spPr>
          <a:xfrm>
            <a:off x="3264958" y="2429933"/>
            <a:ext cx="864870" cy="904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跨库</a:t>
            </a:r>
            <a:endParaRPr lang="zh-CN" altLang="en-US" sz="2665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665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检索</a:t>
            </a:r>
            <a:endParaRPr lang="zh-CN" altLang="en-US" sz="2665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9478" name="矩形 33"/>
          <p:cNvSpPr/>
          <p:nvPr/>
        </p:nvSpPr>
        <p:spPr>
          <a:xfrm>
            <a:off x="6745817" y="2595033"/>
            <a:ext cx="795020" cy="8229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分组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浏览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19479" name="矩形 34"/>
          <p:cNvSpPr/>
          <p:nvPr/>
        </p:nvSpPr>
        <p:spPr>
          <a:xfrm>
            <a:off x="8030845" y="3517900"/>
            <a:ext cx="110109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ctr" eaLnBrk="1" hangingPunct="1">
              <a:buNone/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  <a:sym typeface="微软雅黑 Light" pitchFamily="34" charset="-122"/>
              </a:rPr>
              <a:t>知网节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  <a:sym typeface="微软雅黑 Light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267970"/>
            <a:ext cx="5353050" cy="6457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en-US" altLang="zh-CN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2</a:t>
            </a:r>
            <a:r>
              <a:rPr lang="zh-CN" altLang="en-US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、出题范围（功能来源）</a:t>
            </a:r>
            <a:endParaRPr lang="zh-CN" altLang="en-US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4" grpId="0"/>
      <p:bldP spid="19467" grpId="0" animBg="1"/>
      <p:bldP spid="19465" grpId="0"/>
      <p:bldP spid="19462" grpId="0" animBg="1"/>
      <p:bldP spid="19471" grpId="0" animBg="1"/>
      <p:bldP spid="19478" grpId="0"/>
      <p:bldP spid="19466" grpId="0"/>
      <p:bldP spid="19463" grpId="0" animBg="1"/>
      <p:bldP spid="19479" grpId="0"/>
      <p:bldP spid="1947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-13970"/>
            <a:ext cx="12190095" cy="68707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369040" y="1006475"/>
            <a:ext cx="792480" cy="3810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170" y="1412240"/>
            <a:ext cx="9807575" cy="1898015"/>
          </a:xfrm>
          <a:prstGeom prst="rect">
            <a:avLst/>
          </a:prstGeom>
        </p:spPr>
      </p:pic>
      <p:sp>
        <p:nvSpPr>
          <p:cNvPr id="56321" name="标题 1"/>
          <p:cNvSpPr>
            <a:spLocks noGrp="1"/>
          </p:cNvSpPr>
          <p:nvPr>
            <p:ph type="title"/>
          </p:nvPr>
        </p:nvSpPr>
        <p:spPr>
          <a:xfrm>
            <a:off x="186055" y="213995"/>
            <a:ext cx="1622425" cy="671195"/>
          </a:xfrm>
          <a:solidFill>
            <a:schemeClr val="accent3">
              <a:lumMod val="40000"/>
              <a:lumOff val="60000"/>
            </a:schemeClr>
          </a:solidFill>
        </p:spPr>
        <p:txBody>
          <a:bodyPr wrap="square" lIns="121920" tIns="60960" rIns="121920" bIns="60960" anchor="ctr">
            <a:normAutofit/>
          </a:bodyPr>
          <a:p>
            <a:pPr lvl="0" indent="-6985" algn="ctr"/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跨库检索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3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-13970"/>
            <a:ext cx="12190095" cy="68707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369040" y="1296035"/>
            <a:ext cx="792480" cy="3810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85" y="-10160"/>
            <a:ext cx="12189460" cy="68865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895600" y="808355"/>
            <a:ext cx="9144000" cy="3291205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321" name="标题 1"/>
          <p:cNvSpPr>
            <a:spLocks noGrp="1"/>
          </p:cNvSpPr>
          <p:nvPr>
            <p:ph type="title"/>
          </p:nvPr>
        </p:nvSpPr>
        <p:spPr>
          <a:xfrm>
            <a:off x="186055" y="213995"/>
            <a:ext cx="1622425" cy="671195"/>
          </a:xfrm>
          <a:solidFill>
            <a:schemeClr val="accent3">
              <a:lumMod val="40000"/>
              <a:lumOff val="60000"/>
            </a:schemeClr>
          </a:solidFill>
        </p:spPr>
        <p:txBody>
          <a:bodyPr wrap="square" lIns="121920" tIns="60960" rIns="121920" bIns="60960" anchor="ctr">
            <a:normAutofit/>
          </a:bodyPr>
          <a:p>
            <a:pPr lvl="0" indent="-6985" algn="ctr"/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高级检索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ldLvl="0" animBg="1"/>
      <p:bldP spid="56321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标题 3"/>
          <p:cNvSpPr>
            <a:spLocks noGrp="1"/>
          </p:cNvSpPr>
          <p:nvPr>
            <p:ph type="title"/>
          </p:nvPr>
        </p:nvSpPr>
        <p:spPr>
          <a:xfrm>
            <a:off x="186267" y="213784"/>
            <a:ext cx="7886700" cy="670983"/>
          </a:xfrm>
        </p:spPr>
        <p:txBody>
          <a:bodyPr wrap="square" lIns="121920" tIns="60960" rIns="121920" bIns="60960" anchor="ctr"/>
          <a:p>
            <a:pPr lvl="0" indent="-6985"/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分组浏览、排序</a:t>
            </a:r>
            <a:r>
              <a:rPr lang="en-US" altLang="zh-CN" sz="2400">
                <a:latin typeface="微软雅黑" pitchFamily="34" charset="-122"/>
                <a:ea typeface="微软雅黑" pitchFamily="34" charset="-122"/>
              </a:rPr>
              <a:t>——7</a:t>
            </a:r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种分组</a:t>
            </a:r>
            <a:r>
              <a:rPr lang="en-US" altLang="zh-CN" sz="2400">
                <a:latin typeface="微软雅黑" pitchFamily="34" charset="-122"/>
                <a:ea typeface="微软雅黑" pitchFamily="34" charset="-122"/>
              </a:rPr>
              <a:t>+4</a:t>
            </a:r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种排序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8130" name="图片 1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17" y="759884"/>
            <a:ext cx="12105216" cy="6117167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271" name="长方形 292"/>
          <p:cNvSpPr/>
          <p:nvPr/>
        </p:nvSpPr>
        <p:spPr>
          <a:xfrm>
            <a:off x="907415" y="2132965"/>
            <a:ext cx="4132580" cy="271145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69" tIns="46989" rIns="90169" bIns="46989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11272" name="长方形 292"/>
          <p:cNvSpPr/>
          <p:nvPr/>
        </p:nvSpPr>
        <p:spPr>
          <a:xfrm>
            <a:off x="175684" y="2423584"/>
            <a:ext cx="9069917" cy="1913467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69" tIns="46989" rIns="90169" bIns="46989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16392" name="Rectangle 3"/>
          <p:cNvSpPr/>
          <p:nvPr/>
        </p:nvSpPr>
        <p:spPr>
          <a:xfrm>
            <a:off x="147955" y="4364990"/>
            <a:ext cx="2823845" cy="25273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/>
          <a:p>
            <a:pPr lvl="0" fontAlgn="base"/>
            <a:endParaRPr lang="zh-CN" altLang="en-US" sz="1350" strike="noStrike" noProof="1" dirty="0">
              <a:latin typeface="Arial" charset="-122"/>
              <a:ea typeface="宋体" charset="-122"/>
            </a:endParaRPr>
          </a:p>
        </p:txBody>
      </p:sp>
      <p:sp>
        <p:nvSpPr>
          <p:cNvPr id="16393" name="圆角矩形标注 16392"/>
          <p:cNvSpPr/>
          <p:nvPr/>
        </p:nvSpPr>
        <p:spPr>
          <a:xfrm flipV="1">
            <a:off x="2887028" y="4799648"/>
            <a:ext cx="4173538" cy="881063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CC99"/>
          </a:solidFill>
          <a:ln w="9525">
            <a:noFill/>
            <a:miter/>
          </a:ln>
        </p:spPr>
        <p:txBody>
          <a:bodyPr rot="10800000" wrap="none" lIns="67627" tIns="35242" rIns="67627" bIns="35242" anchor="ctr"/>
          <a:p>
            <a:pPr lvl="0" fontAlgn="base"/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</a:t>
            </a:r>
            <a:r>
              <a:rPr lang="zh-CN" altLang="en-US" sz="1350" b="1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主题排序：</a:t>
            </a:r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综合排序（相对新、传播认可相对高）</a:t>
            </a:r>
            <a:endParaRPr lang="zh-CN" altLang="en-US" sz="1350" strike="noStrike" noProof="1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  <a:p>
            <a:pPr lvl="0" fontAlgn="base"/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 </a:t>
            </a:r>
            <a:r>
              <a:rPr lang="zh-CN" altLang="en-US" sz="1350" b="1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发表时间：</a:t>
            </a:r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时间越新，动态越新</a:t>
            </a:r>
            <a:endParaRPr lang="zh-CN" altLang="en-US" sz="1350" strike="noStrike" noProof="1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  <a:p>
            <a:pPr lvl="0" fontAlgn="base"/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 </a:t>
            </a:r>
            <a:r>
              <a:rPr lang="zh-CN" altLang="en-US" sz="1350" b="1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被引： </a:t>
            </a:r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     传播度高</a:t>
            </a:r>
            <a:endParaRPr lang="zh-CN" altLang="en-US" sz="1350" strike="noStrike" noProof="1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  <a:p>
            <a:pPr lvl="0" fontAlgn="base"/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 </a:t>
            </a:r>
            <a:r>
              <a:rPr lang="zh-CN" altLang="en-US" sz="1350" b="1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下载： </a:t>
            </a:r>
            <a:r>
              <a:rPr lang="zh-CN" altLang="en-US" sz="1350" strike="noStrike" noProof="1" dirty="0">
                <a:solidFill>
                  <a:srgbClr val="000000"/>
                </a:solidFill>
                <a:latin typeface="Arial" charset="-122"/>
                <a:ea typeface="微软雅黑" pitchFamily="34" charset="-122"/>
                <a:cs typeface="+mn-ea"/>
              </a:rPr>
              <a:t>      曝光度高</a:t>
            </a:r>
            <a:endParaRPr lang="zh-CN" altLang="en-US" sz="1350" strike="noStrike" noProof="1" dirty="0">
              <a:solidFill>
                <a:srgbClr val="000000"/>
              </a:solidFill>
              <a:latin typeface="Arial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bldLvl="0" animBg="1"/>
      <p:bldP spid="11272" grpId="0" bldLvl="0" animBg="1"/>
      <p:bldP spid="16392" grpId="0" bldLvl="0" animBg="1"/>
      <p:bldP spid="1639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标题 1"/>
          <p:cNvSpPr>
            <a:spLocks noGrp="1"/>
          </p:cNvSpPr>
          <p:nvPr>
            <p:ph type="title"/>
          </p:nvPr>
        </p:nvSpPr>
        <p:spPr>
          <a:xfrm>
            <a:off x="186267" y="213784"/>
            <a:ext cx="7886700" cy="670983"/>
          </a:xfrm>
        </p:spPr>
        <p:txBody>
          <a:bodyPr wrap="square" lIns="121920" tIns="60960" rIns="121920" bIns="60960" anchor="ctr"/>
          <a:p>
            <a:pPr lvl="0" indent="-6985"/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知网节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6322" name="图片 2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17" y="774700"/>
            <a:ext cx="12109449" cy="6009217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6867" name="长方形 856"/>
          <p:cNvSpPr/>
          <p:nvPr/>
        </p:nvSpPr>
        <p:spPr>
          <a:xfrm>
            <a:off x="575733" y="4197351"/>
            <a:ext cx="8756651" cy="505884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44" tIns="46976" rIns="90144" bIns="46976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标题 3"/>
          <p:cNvSpPr>
            <a:spLocks noGrp="1"/>
          </p:cNvSpPr>
          <p:nvPr>
            <p:ph type="title"/>
          </p:nvPr>
        </p:nvSpPr>
        <p:spPr>
          <a:xfrm>
            <a:off x="186267" y="213784"/>
            <a:ext cx="7886700" cy="670983"/>
          </a:xfrm>
        </p:spPr>
        <p:txBody>
          <a:bodyPr wrap="square" lIns="121920" tIns="60960" rIns="121920" bIns="60960" anchor="ctr"/>
          <a:p>
            <a:pPr lvl="0" indent="-6985"/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知网节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 descr="基于核心能力的临床医学专业学位硕士课程体系构建研究 - 中国博士学位论文全文数据库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33" y="762000"/>
            <a:ext cx="12111567" cy="40642117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3.285370 " pathEditMode="relative" rAng="0" ptsTypes="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标题 1"/>
          <p:cNvSpPr>
            <a:spLocks noGrp="1"/>
          </p:cNvSpPr>
          <p:nvPr>
            <p:ph type="title"/>
          </p:nvPr>
        </p:nvSpPr>
        <p:spPr>
          <a:xfrm>
            <a:off x="171451" y="213784"/>
            <a:ext cx="7886700" cy="670983"/>
          </a:xfrm>
        </p:spPr>
        <p:txBody>
          <a:bodyPr wrap="square" lIns="121920" tIns="60960" rIns="121920" bIns="60960" anchor="ctr"/>
          <a:p>
            <a:pPr lvl="0" indent="-6985"/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知网节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8370" name="图片 7" descr="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49" y="768351"/>
            <a:ext cx="9277349" cy="609811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36867" name="长方形 856"/>
          <p:cNvSpPr/>
          <p:nvPr/>
        </p:nvSpPr>
        <p:spPr>
          <a:xfrm>
            <a:off x="-19049" y="721784"/>
            <a:ext cx="3253317" cy="3556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44" tIns="46976" rIns="90144" bIns="46976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pic>
        <p:nvPicPr>
          <p:cNvPr id="10" name="图片 9" descr="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17" y="685800"/>
            <a:ext cx="9175749" cy="6155267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2" name="图片 11" descr="4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584" y="740833"/>
            <a:ext cx="9190567" cy="6093884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3" name="长方形 856"/>
          <p:cNvSpPr/>
          <p:nvPr/>
        </p:nvSpPr>
        <p:spPr>
          <a:xfrm>
            <a:off x="2067984" y="738717"/>
            <a:ext cx="7065433" cy="338667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44" tIns="46976" rIns="90144" bIns="46976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14" name="长方形 856"/>
          <p:cNvSpPr/>
          <p:nvPr/>
        </p:nvSpPr>
        <p:spPr>
          <a:xfrm>
            <a:off x="2027767" y="4370917"/>
            <a:ext cx="7063317" cy="338667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44" tIns="46976" rIns="90144" bIns="46976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sp>
        <p:nvSpPr>
          <p:cNvPr id="15" name="长方形 856"/>
          <p:cNvSpPr/>
          <p:nvPr/>
        </p:nvSpPr>
        <p:spPr>
          <a:xfrm>
            <a:off x="2027767" y="6015567"/>
            <a:ext cx="7063317" cy="338667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44" tIns="46976" rIns="90144" bIns="46976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pic>
        <p:nvPicPr>
          <p:cNvPr id="16" name="图片 15" descr="5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817" y="759884"/>
            <a:ext cx="9251949" cy="42418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7" name="长方形 856"/>
          <p:cNvSpPr/>
          <p:nvPr/>
        </p:nvSpPr>
        <p:spPr>
          <a:xfrm>
            <a:off x="2927351" y="836084"/>
            <a:ext cx="7429500" cy="5207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44" tIns="46976" rIns="90144" bIns="46976" anchor="ctr"/>
          <a:p>
            <a:pPr lvl="0" fontAlgn="base"/>
            <a:endParaRPr strike="noStrike" noProof="1">
              <a:latin typeface="Arial" charset="-122"/>
              <a:ea typeface="宋体" charset="-122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65" y="768350"/>
            <a:ext cx="12054840" cy="5670550"/>
          </a:xfrm>
          <a:prstGeom prst="rect">
            <a:avLst/>
          </a:prstGeom>
          <a:ln w="50800" cmpd="dbl">
            <a:solidFill>
              <a:srgbClr val="0871E7"/>
            </a:solidFill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ldLvl="0" animBg="1"/>
      <p:bldP spid="13" grpId="0" bldLvl="0" animBg="1"/>
      <p:bldP spid="14" grpId="0" bldLvl="0" animBg="1"/>
      <p:bldP spid="15" grpId="0" bldLvl="0" animBg="1"/>
      <p:bldP spid="17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898175" y="2555822"/>
            <a:ext cx="1660924" cy="7848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5400" kern="0" smtClean="0">
                <a:solidFill>
                  <a:srgbClr val="FFFFFF"/>
                </a:solidFill>
              </a:rPr>
              <a:t>3</a:t>
            </a:r>
            <a:endParaRPr lang="en-US" altLang="zh-CN" sz="5400" kern="0" smtClean="0">
              <a:solidFill>
                <a:srgbClr val="FFFFFF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如何</a:t>
            </a:r>
            <a:r>
              <a:rPr lang="en-US" altLang="zh-CN" dirty="0">
                <a:sym typeface="+mn-ea"/>
              </a:rPr>
              <a:t>get</a:t>
            </a:r>
            <a:r>
              <a:rPr lang="zh-CN" altLang="en-US" dirty="0">
                <a:sym typeface="+mn-ea"/>
              </a:rPr>
              <a:t>答题技能</a:t>
            </a:r>
            <a:endParaRPr lang="zh-CN" altLang="en-US" dirty="0">
              <a:latin typeface="+mj-lt"/>
              <a:ea typeface="+mj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7" name="图片 20486" descr="QQ截图201510220834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5813" y="971550"/>
            <a:ext cx="5514975" cy="470535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" name="文本框 1"/>
          <p:cNvSpPr txBox="1"/>
          <p:nvPr/>
        </p:nvSpPr>
        <p:spPr>
          <a:xfrm>
            <a:off x="334010" y="601980"/>
            <a:ext cx="11579860" cy="24663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例：《硅酸盐学报》是无机化工学科中的一本重要期刊，中国知网收录了该刊从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        （       ）年到（       ）年的7000多篇文章。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   A.1957，201</a:t>
            </a:r>
            <a:r>
              <a:rPr lang="en-US" altLang="zh-CN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6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          B.1923，2015          C.1973，2015           D.1988，2015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（此例通用于期刊、博硕、会议、报纸等标准化数据库）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635" y="200025"/>
            <a:ext cx="11685270" cy="64725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04800" y="1448435"/>
            <a:ext cx="594360" cy="3048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" y="184150"/>
            <a:ext cx="11690985" cy="65690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049000" y="442595"/>
            <a:ext cx="792480" cy="3810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665" y="188595"/>
            <a:ext cx="11624945" cy="63728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882640" y="1753235"/>
            <a:ext cx="3093720" cy="3810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184150"/>
            <a:ext cx="11730990" cy="64909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06040" y="2621915"/>
            <a:ext cx="1859280" cy="3138805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10" y="208915"/>
            <a:ext cx="11713210" cy="4900295"/>
          </a:xfrm>
          <a:prstGeom prst="rect">
            <a:avLst/>
          </a:prstGeom>
        </p:spPr>
      </p:pic>
      <p:pic>
        <p:nvPicPr>
          <p:cNvPr id="3" name="图片 2" descr="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189865"/>
            <a:ext cx="2953385" cy="4702175"/>
          </a:xfrm>
          <a:prstGeom prst="rect">
            <a:avLst/>
          </a:prstGeom>
        </p:spPr>
      </p:pic>
      <p:pic>
        <p:nvPicPr>
          <p:cNvPr id="4" name="图片 3" descr="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85" y="177165"/>
            <a:ext cx="2870200" cy="65659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67610" y="4975860"/>
            <a:ext cx="9431655" cy="16764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例：《硅酸盐学报》是无机化工学科中的一本重要期刊，中国知网收录了该刊从</a:t>
            </a:r>
            <a:endParaRPr lang="zh-CN" altLang="en-US" sz="20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        （       ）年到（       ）年的7000多篇文章。</a:t>
            </a:r>
            <a:endParaRPr lang="zh-CN" altLang="en-US" sz="20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   A.1957，201</a:t>
            </a:r>
            <a:r>
              <a:rPr lang="en-US" altLang="zh-CN" sz="20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6</a:t>
            </a:r>
            <a:r>
              <a:rPr lang="zh-CN" altLang="en-US" sz="20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          B.1923，2015          C.1973，2015           D.1988，2015</a:t>
            </a:r>
            <a:endParaRPr lang="zh-CN" altLang="en-US" sz="20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 algn="r">
              <a:lnSpc>
                <a:spcPct val="130000"/>
              </a:lnSpc>
            </a:pPr>
            <a:endParaRPr lang="zh-CN" altLang="en-US" sz="20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75075" y="704215"/>
            <a:ext cx="7940675" cy="1780540"/>
          </a:xfrm>
        </p:spPr>
        <p:txBody>
          <a:bodyPr>
            <a:normAutofit fontScale="90000"/>
          </a:bodyPr>
          <a:p>
            <a:pPr fontAlgn="auto">
              <a:lnSpc>
                <a:spcPct val="150000"/>
              </a:lnSpc>
            </a:pPr>
            <a:r>
              <a:rPr lang="zh-CN" altLang="en-US" sz="4000" dirty="0" smtClean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  <a:sym typeface="+mn-ea"/>
              </a:rPr>
              <a:t>·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  <a:sym typeface="+mn-ea"/>
              </a:rPr>
              <a:t>上述例子通用于期刊、博硕、会议、报纸等标准化数据库。</a:t>
            </a:r>
            <a:b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  <a:sym typeface="+mn-ea"/>
              </a:rPr>
            </a:br>
            <a:r>
              <a:rPr lang="zh-CN" altLang="en-US" sz="4000" dirty="0" smtClean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  <a:sym typeface="+mn-ea"/>
              </a:rPr>
              <a:t>·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ea typeface="微软雅黑" pitchFamily="34" charset="-122"/>
                <a:sym typeface="+mn-ea"/>
              </a:rPr>
              <a:t>此外还有：统计数据库、引文数据库等分析型数据库。</a:t>
            </a:r>
            <a:endParaRPr lang="zh-CN" altLang="en-US" sz="2400" dirty="0" smtClean="0">
              <a:solidFill>
                <a:schemeClr val="bg2">
                  <a:lumMod val="50000"/>
                </a:schemeClr>
              </a:solidFill>
              <a:ea typeface="微软雅黑" pitchFamily="34" charset="-122"/>
              <a:sym typeface="+mn-ea"/>
            </a:endParaRPr>
          </a:p>
        </p:txBody>
      </p:sp>
      <p:pic>
        <p:nvPicPr>
          <p:cNvPr id="4" name="内容占位符 3" descr="20160319181832_d506b04e17a7eeaeb5fe847de3ec01ec_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84390" y="3104515"/>
            <a:ext cx="4733925" cy="35814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0" name="文本框 99"/>
          <p:cNvSpPr txBox="1"/>
          <p:nvPr/>
        </p:nvSpPr>
        <p:spPr>
          <a:xfrm>
            <a:off x="447040" y="2312670"/>
            <a:ext cx="11480165" cy="32918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例：利用中国引文数据库中的作者分析功能检索，查询大连理工大学的贾振元教授科研情况在全部资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源种类的发文、被引情况可知，其基金发文排名第一的是（ 国家自然科学基金 ）？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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A.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国家自然科学基金          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B.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国家重点基础研究发展计划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(973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计划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)     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C.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辽宁省科学技术基金        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D.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自然科学基金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0" grpId="0"/>
      <p:bldP spid="2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360" y="173990"/>
            <a:ext cx="11714480" cy="6539230"/>
          </a:xfrm>
          <a:prstGeom prst="rect">
            <a:avLst/>
          </a:prstGeom>
        </p:spPr>
      </p:pic>
      <p:pic>
        <p:nvPicPr>
          <p:cNvPr id="3" name="图片 2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" y="154940"/>
            <a:ext cx="11780520" cy="6564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045" y="173355"/>
            <a:ext cx="11692890" cy="6570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67640"/>
            <a:ext cx="11764645" cy="65519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154680" y="2911475"/>
            <a:ext cx="4373880" cy="3810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28600" y="168275"/>
            <a:ext cx="1965960" cy="88392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324485" y="3790950"/>
            <a:ext cx="11511280" cy="2834640"/>
          </a:xfrm>
          <a:prstGeom prst="rect">
            <a:avLst/>
          </a:prstGeom>
          <a:solidFill>
            <a:schemeClr val="accent2"/>
          </a:solidFill>
          <a:ln w="9525">
            <a:noFill/>
            <a:miter/>
          </a:ln>
        </p:spPr>
        <p:txBody>
          <a:bodyPr wrap="square">
            <a:spAutoFit/>
          </a:bodyPr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例：利用中国引文数据库中的作者分析功能检索，查询大连理工大学的贾振元教授科研情况在全部资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源种类的发文、被引情况可知，其基金发文排名第一的是（ 国家自然科学基金 ）？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A.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国家自然科学基金          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B.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国家重点基础研究发展计划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(973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计划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)     </a:t>
            </a:r>
            <a:endParaRPr lang="en-US" altLang="zh-CN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Times New Roman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C.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辽宁省科学技术基金        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       </a:t>
            </a:r>
            <a:r>
              <a:rPr lang="en-US" altLang="zh-CN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Times New Roman" charset="0"/>
              </a:rPr>
              <a:t>D.  </a:t>
            </a:r>
            <a:r>
              <a:rPr lang="zh-CN" altLang="en-US" sz="2000" b="0" u="none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宋体" charset="0"/>
              </a:rPr>
              <a:t>自然科学基金</a:t>
            </a:r>
            <a:endParaRPr lang="zh-CN" altLang="en-US" sz="2000" b="0" u="none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  <p:bldP spid="100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office6\wpsassist\cache\A000220150319I33PPI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5260" y="1633855"/>
            <a:ext cx="5092700" cy="4191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3440" y="3192780"/>
            <a:ext cx="2621280" cy="10420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4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软雅黑" pitchFamily="34" charset="-122"/>
                <a:hlinkClick r:id="rId2" tooltip="" action="ppaction://hlinkfile"/>
              </a:rPr>
              <a:t>答题向导</a:t>
            </a:r>
            <a:endParaRPr lang="zh-CN" altLang="en-US" sz="48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>
            <p:custDataLst>
              <p:tags r:id="rId1"/>
            </p:custDataLst>
          </p:nvPr>
        </p:nvSpPr>
        <p:spPr>
          <a:xfrm>
            <a:off x="0" y="3087690"/>
            <a:ext cx="12184083" cy="1314463"/>
          </a:xfrm>
          <a:custGeom>
            <a:avLst/>
            <a:gdLst>
              <a:gd name="connsiteX0" fmla="*/ 7303830 w 9151146"/>
              <a:gd name="connsiteY0" fmla="*/ 667863 h 993775"/>
              <a:gd name="connsiteX1" fmla="*/ 7438150 w 9151146"/>
              <a:gd name="connsiteY1" fmla="*/ 667863 h 993775"/>
              <a:gd name="connsiteX2" fmla="*/ 7414144 w 9151146"/>
              <a:gd name="connsiteY2" fmla="*/ 764663 h 993775"/>
              <a:gd name="connsiteX3" fmla="*/ 7813204 w 9151146"/>
              <a:gd name="connsiteY3" fmla="*/ 869949 h 993775"/>
              <a:gd name="connsiteX4" fmla="*/ 9151146 w 9151146"/>
              <a:gd name="connsiteY4" fmla="*/ 869949 h 993775"/>
              <a:gd name="connsiteX5" fmla="*/ 9151146 w 9151146"/>
              <a:gd name="connsiteY5" fmla="*/ 991394 h 993775"/>
              <a:gd name="connsiteX6" fmla="*/ 7764196 w 9151146"/>
              <a:gd name="connsiteY6" fmla="*/ 991394 h 993775"/>
              <a:gd name="connsiteX7" fmla="*/ 7763946 w 9151146"/>
              <a:gd name="connsiteY7" fmla="*/ 991866 h 993775"/>
              <a:gd name="connsiteX8" fmla="*/ 7351270 w 9151146"/>
              <a:gd name="connsiteY8" fmla="*/ 860699 h 993775"/>
              <a:gd name="connsiteX9" fmla="*/ 6947740 w 9151146"/>
              <a:gd name="connsiteY9" fmla="*/ 992821 h 993775"/>
              <a:gd name="connsiteX10" fmla="*/ 6885819 w 9151146"/>
              <a:gd name="connsiteY10" fmla="*/ 867572 h 993775"/>
              <a:gd name="connsiteX11" fmla="*/ 7204757 w 9151146"/>
              <a:gd name="connsiteY11" fmla="*/ 810867 h 993775"/>
              <a:gd name="connsiteX12" fmla="*/ 7303830 w 9151146"/>
              <a:gd name="connsiteY12" fmla="*/ 667863 h 993775"/>
              <a:gd name="connsiteX13" fmla="*/ 6987940 w 9151146"/>
              <a:gd name="connsiteY13" fmla="*/ 541660 h 993775"/>
              <a:gd name="connsiteX14" fmla="*/ 7753086 w 9151146"/>
              <a:gd name="connsiteY14" fmla="*/ 541660 h 993775"/>
              <a:gd name="connsiteX15" fmla="*/ 7753086 w 9151146"/>
              <a:gd name="connsiteY15" fmla="*/ 812013 h 993775"/>
              <a:gd name="connsiteX16" fmla="*/ 7623530 w 9151146"/>
              <a:gd name="connsiteY16" fmla="*/ 812013 h 993775"/>
              <a:gd name="connsiteX17" fmla="*/ 7623530 w 9151146"/>
              <a:gd name="connsiteY17" fmla="*/ 648961 h 993775"/>
              <a:gd name="connsiteX18" fmla="*/ 7117306 w 9151146"/>
              <a:gd name="connsiteY18" fmla="*/ 648961 h 993775"/>
              <a:gd name="connsiteX19" fmla="*/ 7117306 w 9151146"/>
              <a:gd name="connsiteY19" fmla="*/ 812013 h 993775"/>
              <a:gd name="connsiteX20" fmla="*/ 6987940 w 9151146"/>
              <a:gd name="connsiteY20" fmla="*/ 812013 h 993775"/>
              <a:gd name="connsiteX21" fmla="*/ 6987940 w 9151146"/>
              <a:gd name="connsiteY21" fmla="*/ 541660 h 993775"/>
              <a:gd name="connsiteX22" fmla="*/ 5258360 w 9151146"/>
              <a:gd name="connsiteY22" fmla="*/ 501756 h 993775"/>
              <a:gd name="connsiteX23" fmla="*/ 5258360 w 9151146"/>
              <a:gd name="connsiteY23" fmla="*/ 561517 h 993775"/>
              <a:gd name="connsiteX24" fmla="*/ 5368102 w 9151146"/>
              <a:gd name="connsiteY24" fmla="*/ 561517 h 993775"/>
              <a:gd name="connsiteX25" fmla="*/ 5368102 w 9151146"/>
              <a:gd name="connsiteY25" fmla="*/ 501756 h 993775"/>
              <a:gd name="connsiteX26" fmla="*/ 5258360 w 9151146"/>
              <a:gd name="connsiteY26" fmla="*/ 501756 h 993775"/>
              <a:gd name="connsiteX27" fmla="*/ 4253725 w 9151146"/>
              <a:gd name="connsiteY27" fmla="*/ 501756 h 993775"/>
              <a:gd name="connsiteX28" fmla="*/ 4253725 w 9151146"/>
              <a:gd name="connsiteY28" fmla="*/ 561517 h 993775"/>
              <a:gd name="connsiteX29" fmla="*/ 4363467 w 9151146"/>
              <a:gd name="connsiteY29" fmla="*/ 561517 h 993775"/>
              <a:gd name="connsiteX30" fmla="*/ 4363467 w 9151146"/>
              <a:gd name="connsiteY30" fmla="*/ 501756 h 993775"/>
              <a:gd name="connsiteX31" fmla="*/ 4253725 w 9151146"/>
              <a:gd name="connsiteY31" fmla="*/ 501756 h 993775"/>
              <a:gd name="connsiteX32" fmla="*/ 7188944 w 9151146"/>
              <a:gd name="connsiteY32" fmla="*/ 359707 h 993775"/>
              <a:gd name="connsiteX33" fmla="*/ 7188944 w 9151146"/>
              <a:gd name="connsiteY33" fmla="*/ 414312 h 993775"/>
              <a:gd name="connsiteX34" fmla="*/ 7555894 w 9151146"/>
              <a:gd name="connsiteY34" fmla="*/ 414312 h 993775"/>
              <a:gd name="connsiteX35" fmla="*/ 7555894 w 9151146"/>
              <a:gd name="connsiteY35" fmla="*/ 359707 h 993775"/>
              <a:gd name="connsiteX36" fmla="*/ 7188944 w 9151146"/>
              <a:gd name="connsiteY36" fmla="*/ 359707 h 993775"/>
              <a:gd name="connsiteX37" fmla="*/ 5258360 w 9151146"/>
              <a:gd name="connsiteY37" fmla="*/ 356652 h 993775"/>
              <a:gd name="connsiteX38" fmla="*/ 5258360 w 9151146"/>
              <a:gd name="connsiteY38" fmla="*/ 416412 h 993775"/>
              <a:gd name="connsiteX39" fmla="*/ 5368102 w 9151146"/>
              <a:gd name="connsiteY39" fmla="*/ 416412 h 993775"/>
              <a:gd name="connsiteX40" fmla="*/ 5368102 w 9151146"/>
              <a:gd name="connsiteY40" fmla="*/ 356652 h 993775"/>
              <a:gd name="connsiteX41" fmla="*/ 5258360 w 9151146"/>
              <a:gd name="connsiteY41" fmla="*/ 356652 h 993775"/>
              <a:gd name="connsiteX42" fmla="*/ 4253725 w 9151146"/>
              <a:gd name="connsiteY42" fmla="*/ 356652 h 993775"/>
              <a:gd name="connsiteX43" fmla="*/ 4253725 w 9151146"/>
              <a:gd name="connsiteY43" fmla="*/ 416412 h 993775"/>
              <a:gd name="connsiteX44" fmla="*/ 4363467 w 9151146"/>
              <a:gd name="connsiteY44" fmla="*/ 416412 h 993775"/>
              <a:gd name="connsiteX45" fmla="*/ 4363467 w 9151146"/>
              <a:gd name="connsiteY45" fmla="*/ 356652 h 993775"/>
              <a:gd name="connsiteX46" fmla="*/ 4253725 w 9151146"/>
              <a:gd name="connsiteY46" fmla="*/ 356652 h 993775"/>
              <a:gd name="connsiteX47" fmla="*/ 7069294 w 9151146"/>
              <a:gd name="connsiteY47" fmla="*/ 278180 h 993775"/>
              <a:gd name="connsiteX48" fmla="*/ 7675543 w 9151146"/>
              <a:gd name="connsiteY48" fmla="*/ 278180 h 993775"/>
              <a:gd name="connsiteX49" fmla="*/ 7675543 w 9151146"/>
              <a:gd name="connsiteY49" fmla="*/ 495838 h 993775"/>
              <a:gd name="connsiteX50" fmla="*/ 7069294 w 9151146"/>
              <a:gd name="connsiteY50" fmla="*/ 495838 h 993775"/>
              <a:gd name="connsiteX51" fmla="*/ 7069294 w 9151146"/>
              <a:gd name="connsiteY51" fmla="*/ 278180 h 993775"/>
              <a:gd name="connsiteX52" fmla="*/ 6469905 w 9151146"/>
              <a:gd name="connsiteY52" fmla="*/ 237513 h 993775"/>
              <a:gd name="connsiteX53" fmla="*/ 6602319 w 9151146"/>
              <a:gd name="connsiteY53" fmla="*/ 237513 h 993775"/>
              <a:gd name="connsiteX54" fmla="*/ 6575265 w 9151146"/>
              <a:gd name="connsiteY54" fmla="*/ 588246 h 993775"/>
              <a:gd name="connsiteX55" fmla="*/ 6642520 w 9151146"/>
              <a:gd name="connsiteY55" fmla="*/ 588246 h 993775"/>
              <a:gd name="connsiteX56" fmla="*/ 6642520 w 9151146"/>
              <a:gd name="connsiteY56" fmla="*/ 808003 h 993775"/>
              <a:gd name="connsiteX57" fmla="*/ 6683673 w 9151146"/>
              <a:gd name="connsiteY57" fmla="*/ 852680 h 993775"/>
              <a:gd name="connsiteX58" fmla="*/ 6720635 w 9151146"/>
              <a:gd name="connsiteY58" fmla="*/ 832251 h 993775"/>
              <a:gd name="connsiteX59" fmla="*/ 6738734 w 9151146"/>
              <a:gd name="connsiteY59" fmla="*/ 694593 h 993775"/>
              <a:gd name="connsiteX60" fmla="*/ 6862385 w 9151146"/>
              <a:gd name="connsiteY60" fmla="*/ 747288 h 993775"/>
              <a:gd name="connsiteX61" fmla="*/ 6799512 w 9151146"/>
              <a:gd name="connsiteY61" fmla="*/ 942798 h 993775"/>
              <a:gd name="connsiteX62" fmla="*/ 6715109 w 9151146"/>
              <a:gd name="connsiteY62" fmla="*/ 968955 h 993775"/>
              <a:gd name="connsiteX63" fmla="*/ 6642520 w 9151146"/>
              <a:gd name="connsiteY63" fmla="*/ 968955 h 993775"/>
              <a:gd name="connsiteX64" fmla="*/ 6521918 w 9151146"/>
              <a:gd name="connsiteY64" fmla="*/ 848671 h 993775"/>
              <a:gd name="connsiteX65" fmla="*/ 6521918 w 9151146"/>
              <a:gd name="connsiteY65" fmla="*/ 746907 h 993775"/>
              <a:gd name="connsiteX66" fmla="*/ 6265853 w 9151146"/>
              <a:gd name="connsiteY66" fmla="*/ 993775 h 993775"/>
              <a:gd name="connsiteX67" fmla="*/ 6173639 w 9151146"/>
              <a:gd name="connsiteY67" fmla="*/ 873491 h 993775"/>
              <a:gd name="connsiteX68" fmla="*/ 6419797 w 9151146"/>
              <a:gd name="connsiteY68" fmla="*/ 656789 h 993775"/>
              <a:gd name="connsiteX69" fmla="*/ 6469905 w 9151146"/>
              <a:gd name="connsiteY69" fmla="*/ 237513 h 993775"/>
              <a:gd name="connsiteX70" fmla="*/ 5258360 w 9151146"/>
              <a:gd name="connsiteY70" fmla="*/ 211547 h 993775"/>
              <a:gd name="connsiteX71" fmla="*/ 5258360 w 9151146"/>
              <a:gd name="connsiteY71" fmla="*/ 271307 h 993775"/>
              <a:gd name="connsiteX72" fmla="*/ 5368102 w 9151146"/>
              <a:gd name="connsiteY72" fmla="*/ 271307 h 993775"/>
              <a:gd name="connsiteX73" fmla="*/ 5368102 w 9151146"/>
              <a:gd name="connsiteY73" fmla="*/ 211547 h 993775"/>
              <a:gd name="connsiteX74" fmla="*/ 5258360 w 9151146"/>
              <a:gd name="connsiteY74" fmla="*/ 211547 h 993775"/>
              <a:gd name="connsiteX75" fmla="*/ 4253725 w 9151146"/>
              <a:gd name="connsiteY75" fmla="*/ 211547 h 993775"/>
              <a:gd name="connsiteX76" fmla="*/ 4253725 w 9151146"/>
              <a:gd name="connsiteY76" fmla="*/ 271307 h 993775"/>
              <a:gd name="connsiteX77" fmla="*/ 4363467 w 9151146"/>
              <a:gd name="connsiteY77" fmla="*/ 271307 h 993775"/>
              <a:gd name="connsiteX78" fmla="*/ 4363467 w 9151146"/>
              <a:gd name="connsiteY78" fmla="*/ 211547 h 993775"/>
              <a:gd name="connsiteX79" fmla="*/ 4253725 w 9151146"/>
              <a:gd name="connsiteY79" fmla="*/ 211547 h 993775"/>
              <a:gd name="connsiteX80" fmla="*/ 5890139 w 9151146"/>
              <a:gd name="connsiteY80" fmla="*/ 91454 h 993775"/>
              <a:gd name="connsiteX81" fmla="*/ 6239370 w 9151146"/>
              <a:gd name="connsiteY81" fmla="*/ 91454 h 993775"/>
              <a:gd name="connsiteX82" fmla="*/ 6150014 w 9151146"/>
              <a:gd name="connsiteY82" fmla="*/ 560562 h 993775"/>
              <a:gd name="connsiteX83" fmla="*/ 6260899 w 9151146"/>
              <a:gd name="connsiteY83" fmla="*/ 772109 h 993775"/>
              <a:gd name="connsiteX84" fmla="*/ 6152110 w 9151146"/>
              <a:gd name="connsiteY84" fmla="*/ 845616 h 993775"/>
              <a:gd name="connsiteX85" fmla="*/ 6084855 w 9151146"/>
              <a:gd name="connsiteY85" fmla="*/ 703566 h 993775"/>
              <a:gd name="connsiteX86" fmla="*/ 5940056 w 9151146"/>
              <a:gd name="connsiteY86" fmla="*/ 914350 h 993775"/>
              <a:gd name="connsiteX87" fmla="*/ 5867466 w 9151146"/>
              <a:gd name="connsiteY87" fmla="*/ 785092 h 993775"/>
              <a:gd name="connsiteX88" fmla="*/ 6016647 w 9151146"/>
              <a:gd name="connsiteY88" fmla="*/ 565908 h 993775"/>
              <a:gd name="connsiteX89" fmla="*/ 5886138 w 9151146"/>
              <a:gd name="connsiteY89" fmla="*/ 316939 h 993775"/>
              <a:gd name="connsiteX90" fmla="*/ 5989211 w 9151146"/>
              <a:gd name="connsiteY90" fmla="*/ 267298 h 993775"/>
              <a:gd name="connsiteX91" fmla="*/ 6073995 w 9151146"/>
              <a:gd name="connsiteY91" fmla="*/ 420803 h 993775"/>
              <a:gd name="connsiteX92" fmla="*/ 6110766 w 9151146"/>
              <a:gd name="connsiteY92" fmla="*/ 216511 h 993775"/>
              <a:gd name="connsiteX93" fmla="*/ 5890139 w 9151146"/>
              <a:gd name="connsiteY93" fmla="*/ 216511 h 993775"/>
              <a:gd name="connsiteX94" fmla="*/ 5890139 w 9151146"/>
              <a:gd name="connsiteY94" fmla="*/ 91454 h 993775"/>
              <a:gd name="connsiteX95" fmla="*/ 6270807 w 9151146"/>
              <a:gd name="connsiteY95" fmla="*/ 46586 h 993775"/>
              <a:gd name="connsiteX96" fmla="*/ 6799512 w 9151146"/>
              <a:gd name="connsiteY96" fmla="*/ 46586 h 993775"/>
              <a:gd name="connsiteX97" fmla="*/ 6799512 w 9151146"/>
              <a:gd name="connsiteY97" fmla="*/ 652971 h 993775"/>
              <a:gd name="connsiteX98" fmla="*/ 6668050 w 9151146"/>
              <a:gd name="connsiteY98" fmla="*/ 652971 h 993775"/>
              <a:gd name="connsiteX99" fmla="*/ 6668050 w 9151146"/>
              <a:gd name="connsiteY99" fmla="*/ 175844 h 993775"/>
              <a:gd name="connsiteX100" fmla="*/ 6402268 w 9151146"/>
              <a:gd name="connsiteY100" fmla="*/ 175844 h 993775"/>
              <a:gd name="connsiteX101" fmla="*/ 6402268 w 9151146"/>
              <a:gd name="connsiteY101" fmla="*/ 658889 h 993775"/>
              <a:gd name="connsiteX102" fmla="*/ 6270807 w 9151146"/>
              <a:gd name="connsiteY102" fmla="*/ 658889 h 993775"/>
              <a:gd name="connsiteX103" fmla="*/ 6270807 w 9151146"/>
              <a:gd name="connsiteY103" fmla="*/ 46586 h 993775"/>
              <a:gd name="connsiteX104" fmla="*/ 4999247 w 9151146"/>
              <a:gd name="connsiteY104" fmla="*/ 17756 h 993775"/>
              <a:gd name="connsiteX105" fmla="*/ 5116038 w 9151146"/>
              <a:gd name="connsiteY105" fmla="*/ 188827 h 993775"/>
              <a:gd name="connsiteX106" fmla="*/ 5004200 w 9151146"/>
              <a:gd name="connsiteY106" fmla="*/ 258324 h 993775"/>
              <a:gd name="connsiteX107" fmla="*/ 4896173 w 9151146"/>
              <a:gd name="connsiteY107" fmla="*/ 80380 h 993775"/>
              <a:gd name="connsiteX108" fmla="*/ 4999247 w 9151146"/>
              <a:gd name="connsiteY108" fmla="*/ 17756 h 993775"/>
              <a:gd name="connsiteX109" fmla="*/ 3994611 w 9151146"/>
              <a:gd name="connsiteY109" fmla="*/ 17756 h 993775"/>
              <a:gd name="connsiteX110" fmla="*/ 4111403 w 9151146"/>
              <a:gd name="connsiteY110" fmla="*/ 188827 h 993775"/>
              <a:gd name="connsiteX111" fmla="*/ 3999565 w 9151146"/>
              <a:gd name="connsiteY111" fmla="*/ 258324 h 993775"/>
              <a:gd name="connsiteX112" fmla="*/ 3891728 w 9151146"/>
              <a:gd name="connsiteY112" fmla="*/ 80380 h 993775"/>
              <a:gd name="connsiteX113" fmla="*/ 3994611 w 9151146"/>
              <a:gd name="connsiteY113" fmla="*/ 17756 h 993775"/>
              <a:gd name="connsiteX114" fmla="*/ 5663415 w 9151146"/>
              <a:gd name="connsiteY114" fmla="*/ 16801 h 993775"/>
              <a:gd name="connsiteX115" fmla="*/ 5784207 w 9151146"/>
              <a:gd name="connsiteY115" fmla="*/ 16801 h 993775"/>
              <a:gd name="connsiteX116" fmla="*/ 5784207 w 9151146"/>
              <a:gd name="connsiteY116" fmla="*/ 194745 h 993775"/>
              <a:gd name="connsiteX117" fmla="*/ 5850891 w 9151146"/>
              <a:gd name="connsiteY117" fmla="*/ 194745 h 993775"/>
              <a:gd name="connsiteX118" fmla="*/ 5850891 w 9151146"/>
              <a:gd name="connsiteY118" fmla="*/ 322858 h 993775"/>
              <a:gd name="connsiteX119" fmla="*/ 5784207 w 9151146"/>
              <a:gd name="connsiteY119" fmla="*/ 322858 h 993775"/>
              <a:gd name="connsiteX120" fmla="*/ 5784207 w 9151146"/>
              <a:gd name="connsiteY120" fmla="*/ 818886 h 993775"/>
              <a:gd name="connsiteX121" fmla="*/ 5756200 w 9151146"/>
              <a:gd name="connsiteY121" fmla="*/ 931342 h 993775"/>
              <a:gd name="connsiteX122" fmla="*/ 5677133 w 9151146"/>
              <a:gd name="connsiteY122" fmla="*/ 973155 h 993775"/>
              <a:gd name="connsiteX123" fmla="*/ 5547766 w 9151146"/>
              <a:gd name="connsiteY123" fmla="*/ 976974 h 993775"/>
              <a:gd name="connsiteX124" fmla="*/ 5523189 w 9151146"/>
              <a:gd name="connsiteY124" fmla="*/ 848671 h 993775"/>
              <a:gd name="connsiteX125" fmla="*/ 5613497 w 9151146"/>
              <a:gd name="connsiteY125" fmla="*/ 851726 h 993775"/>
              <a:gd name="connsiteX126" fmla="*/ 5663415 w 9151146"/>
              <a:gd name="connsiteY126" fmla="*/ 796929 h 993775"/>
              <a:gd name="connsiteX127" fmla="*/ 5663415 w 9151146"/>
              <a:gd name="connsiteY127" fmla="*/ 322858 h 993775"/>
              <a:gd name="connsiteX128" fmla="*/ 5508518 w 9151146"/>
              <a:gd name="connsiteY128" fmla="*/ 322858 h 993775"/>
              <a:gd name="connsiteX129" fmla="*/ 5508518 w 9151146"/>
              <a:gd name="connsiteY129" fmla="*/ 194745 h 993775"/>
              <a:gd name="connsiteX130" fmla="*/ 5663415 w 9151146"/>
              <a:gd name="connsiteY130" fmla="*/ 194745 h 993775"/>
              <a:gd name="connsiteX131" fmla="*/ 5663415 w 9151146"/>
              <a:gd name="connsiteY131" fmla="*/ 16801 h 993775"/>
              <a:gd name="connsiteX132" fmla="*/ 4658780 w 9151146"/>
              <a:gd name="connsiteY132" fmla="*/ 16801 h 993775"/>
              <a:gd name="connsiteX133" fmla="*/ 4779572 w 9151146"/>
              <a:gd name="connsiteY133" fmla="*/ 16801 h 993775"/>
              <a:gd name="connsiteX134" fmla="*/ 4779572 w 9151146"/>
              <a:gd name="connsiteY134" fmla="*/ 194745 h 993775"/>
              <a:gd name="connsiteX135" fmla="*/ 4846256 w 9151146"/>
              <a:gd name="connsiteY135" fmla="*/ 194745 h 993775"/>
              <a:gd name="connsiteX136" fmla="*/ 4846256 w 9151146"/>
              <a:gd name="connsiteY136" fmla="*/ 322858 h 993775"/>
              <a:gd name="connsiteX137" fmla="*/ 4779572 w 9151146"/>
              <a:gd name="connsiteY137" fmla="*/ 322858 h 993775"/>
              <a:gd name="connsiteX138" fmla="*/ 4779572 w 9151146"/>
              <a:gd name="connsiteY138" fmla="*/ 818886 h 993775"/>
              <a:gd name="connsiteX139" fmla="*/ 4751565 w 9151146"/>
              <a:gd name="connsiteY139" fmla="*/ 931342 h 993775"/>
              <a:gd name="connsiteX140" fmla="*/ 4672497 w 9151146"/>
              <a:gd name="connsiteY140" fmla="*/ 973155 h 993775"/>
              <a:gd name="connsiteX141" fmla="*/ 4543131 w 9151146"/>
              <a:gd name="connsiteY141" fmla="*/ 976974 h 993775"/>
              <a:gd name="connsiteX142" fmla="*/ 4518554 w 9151146"/>
              <a:gd name="connsiteY142" fmla="*/ 848671 h 993775"/>
              <a:gd name="connsiteX143" fmla="*/ 4608862 w 9151146"/>
              <a:gd name="connsiteY143" fmla="*/ 851726 h 993775"/>
              <a:gd name="connsiteX144" fmla="*/ 4658780 w 9151146"/>
              <a:gd name="connsiteY144" fmla="*/ 796929 h 993775"/>
              <a:gd name="connsiteX145" fmla="*/ 4658780 w 9151146"/>
              <a:gd name="connsiteY145" fmla="*/ 322858 h 993775"/>
              <a:gd name="connsiteX146" fmla="*/ 4503883 w 9151146"/>
              <a:gd name="connsiteY146" fmla="*/ 322858 h 993775"/>
              <a:gd name="connsiteX147" fmla="*/ 4503883 w 9151146"/>
              <a:gd name="connsiteY147" fmla="*/ 194745 h 993775"/>
              <a:gd name="connsiteX148" fmla="*/ 4658780 w 9151146"/>
              <a:gd name="connsiteY148" fmla="*/ 194745 h 993775"/>
              <a:gd name="connsiteX149" fmla="*/ 4658780 w 9151146"/>
              <a:gd name="connsiteY149" fmla="*/ 16801 h 993775"/>
              <a:gd name="connsiteX150" fmla="*/ 7304783 w 9151146"/>
              <a:gd name="connsiteY150" fmla="*/ 11837 h 993775"/>
              <a:gd name="connsiteX151" fmla="*/ 7438150 w 9151146"/>
              <a:gd name="connsiteY151" fmla="*/ 11837 h 993775"/>
              <a:gd name="connsiteX152" fmla="*/ 7438150 w 9151146"/>
              <a:gd name="connsiteY152" fmla="*/ 128112 h 993775"/>
              <a:gd name="connsiteX153" fmla="*/ 7538175 w 9151146"/>
              <a:gd name="connsiteY153" fmla="*/ 128112 h 993775"/>
              <a:gd name="connsiteX154" fmla="*/ 7606954 w 9151146"/>
              <a:gd name="connsiteY154" fmla="*/ 15847 h 993775"/>
              <a:gd name="connsiteX155" fmla="*/ 7717839 w 9151146"/>
              <a:gd name="connsiteY155" fmla="*/ 63579 h 993775"/>
              <a:gd name="connsiteX156" fmla="*/ 7673066 w 9151146"/>
              <a:gd name="connsiteY156" fmla="*/ 128112 h 993775"/>
              <a:gd name="connsiteX157" fmla="*/ 7836536 w 9151146"/>
              <a:gd name="connsiteY157" fmla="*/ 128112 h 993775"/>
              <a:gd name="connsiteX158" fmla="*/ 7836536 w 9151146"/>
              <a:gd name="connsiteY158" fmla="*/ 348824 h 993775"/>
              <a:gd name="connsiteX159" fmla="*/ 7716887 w 9151146"/>
              <a:gd name="connsiteY159" fmla="*/ 348824 h 993775"/>
              <a:gd name="connsiteX160" fmla="*/ 7716887 w 9151146"/>
              <a:gd name="connsiteY160" fmla="*/ 231403 h 993775"/>
              <a:gd name="connsiteX161" fmla="*/ 7028141 w 9151146"/>
              <a:gd name="connsiteY161" fmla="*/ 231403 h 993775"/>
              <a:gd name="connsiteX162" fmla="*/ 7028141 w 9151146"/>
              <a:gd name="connsiteY162" fmla="*/ 348824 h 993775"/>
              <a:gd name="connsiteX163" fmla="*/ 6908492 w 9151146"/>
              <a:gd name="connsiteY163" fmla="*/ 348824 h 993775"/>
              <a:gd name="connsiteX164" fmla="*/ 6908492 w 9151146"/>
              <a:gd name="connsiteY164" fmla="*/ 128112 h 993775"/>
              <a:gd name="connsiteX165" fmla="*/ 7063960 w 9151146"/>
              <a:gd name="connsiteY165" fmla="*/ 128112 h 993775"/>
              <a:gd name="connsiteX166" fmla="*/ 7026236 w 9151146"/>
              <a:gd name="connsiteY166" fmla="*/ 65488 h 993775"/>
              <a:gd name="connsiteX167" fmla="*/ 7131024 w 9151146"/>
              <a:gd name="connsiteY167" fmla="*/ 16801 h 993775"/>
              <a:gd name="connsiteX168" fmla="*/ 7201709 w 9151146"/>
              <a:gd name="connsiteY168" fmla="*/ 128112 h 993775"/>
              <a:gd name="connsiteX169" fmla="*/ 7304783 w 9151146"/>
              <a:gd name="connsiteY169" fmla="*/ 128112 h 993775"/>
              <a:gd name="connsiteX170" fmla="*/ 7304783 w 9151146"/>
              <a:gd name="connsiteY170" fmla="*/ 11837 h 993775"/>
              <a:gd name="connsiteX171" fmla="*/ 5261218 w 9151146"/>
              <a:gd name="connsiteY171" fmla="*/ 0 h 993775"/>
              <a:gd name="connsiteX172" fmla="*/ 5404492 w 9151146"/>
              <a:gd name="connsiteY172" fmla="*/ 14892 h 993775"/>
              <a:gd name="connsiteX173" fmla="*/ 5361243 w 9151146"/>
              <a:gd name="connsiteY173" fmla="*/ 108255 h 993775"/>
              <a:gd name="connsiteX174" fmla="*/ 5485846 w 9151146"/>
              <a:gd name="connsiteY174" fmla="*/ 108255 h 993775"/>
              <a:gd name="connsiteX175" fmla="*/ 5485846 w 9151146"/>
              <a:gd name="connsiteY175" fmla="*/ 425767 h 993775"/>
              <a:gd name="connsiteX176" fmla="*/ 5579012 w 9151146"/>
              <a:gd name="connsiteY176" fmla="*/ 391591 h 993775"/>
              <a:gd name="connsiteX177" fmla="*/ 5659604 w 9151146"/>
              <a:gd name="connsiteY177" fmla="*/ 627959 h 993775"/>
              <a:gd name="connsiteX178" fmla="*/ 5551577 w 9151146"/>
              <a:gd name="connsiteY178" fmla="*/ 665763 h 993775"/>
              <a:gd name="connsiteX179" fmla="*/ 5485846 w 9151146"/>
              <a:gd name="connsiteY179" fmla="*/ 449061 h 993775"/>
              <a:gd name="connsiteX180" fmla="*/ 5485846 w 9151146"/>
              <a:gd name="connsiteY180" fmla="*/ 842752 h 993775"/>
              <a:gd name="connsiteX181" fmla="*/ 5459554 w 9151146"/>
              <a:gd name="connsiteY181" fmla="*/ 943561 h 993775"/>
              <a:gd name="connsiteX182" fmla="*/ 5385821 w 9151146"/>
              <a:gd name="connsiteY182" fmla="*/ 978310 h 993775"/>
              <a:gd name="connsiteX183" fmla="*/ 5266171 w 9151146"/>
              <a:gd name="connsiteY183" fmla="*/ 979456 h 993775"/>
              <a:gd name="connsiteX184" fmla="*/ 5243499 w 9151146"/>
              <a:gd name="connsiteY184" fmla="*/ 860699 h 993775"/>
              <a:gd name="connsiteX185" fmla="*/ 5327901 w 9151146"/>
              <a:gd name="connsiteY185" fmla="*/ 867572 h 993775"/>
              <a:gd name="connsiteX186" fmla="*/ 5368102 w 9151146"/>
              <a:gd name="connsiteY186" fmla="*/ 822896 h 993775"/>
              <a:gd name="connsiteX187" fmla="*/ 5368102 w 9151146"/>
              <a:gd name="connsiteY187" fmla="*/ 734305 h 993775"/>
              <a:gd name="connsiteX188" fmla="*/ 5153381 w 9151146"/>
              <a:gd name="connsiteY188" fmla="*/ 915304 h 993775"/>
              <a:gd name="connsiteX189" fmla="*/ 5117943 w 9151146"/>
              <a:gd name="connsiteY189" fmla="*/ 868145 h 993775"/>
              <a:gd name="connsiteX190" fmla="*/ 4980575 w 9151146"/>
              <a:gd name="connsiteY190" fmla="*/ 975828 h 993775"/>
              <a:gd name="connsiteX191" fmla="*/ 4910081 w 9151146"/>
              <a:gd name="connsiteY191" fmla="*/ 889529 h 993775"/>
              <a:gd name="connsiteX192" fmla="*/ 4941327 w 9151146"/>
              <a:gd name="connsiteY192" fmla="*/ 805903 h 993775"/>
              <a:gd name="connsiteX193" fmla="*/ 4941327 w 9151146"/>
              <a:gd name="connsiteY193" fmla="*/ 432259 h 993775"/>
              <a:gd name="connsiteX194" fmla="*/ 4875596 w 9151146"/>
              <a:gd name="connsiteY194" fmla="*/ 432259 h 993775"/>
              <a:gd name="connsiteX195" fmla="*/ 4875596 w 9151146"/>
              <a:gd name="connsiteY195" fmla="*/ 303001 h 993775"/>
              <a:gd name="connsiteX196" fmla="*/ 5060024 w 9151146"/>
              <a:gd name="connsiteY196" fmla="*/ 303001 h 993775"/>
              <a:gd name="connsiteX197" fmla="*/ 5060024 w 9151146"/>
              <a:gd name="connsiteY197" fmla="*/ 754353 h 993775"/>
              <a:gd name="connsiteX198" fmla="*/ 5140616 w 9151146"/>
              <a:gd name="connsiteY198" fmla="*/ 701657 h 993775"/>
              <a:gd name="connsiteX199" fmla="*/ 5147475 w 9151146"/>
              <a:gd name="connsiteY199" fmla="*/ 778219 h 993775"/>
              <a:gd name="connsiteX200" fmla="*/ 5299894 w 9151146"/>
              <a:gd name="connsiteY200" fmla="*/ 664808 h 993775"/>
              <a:gd name="connsiteX201" fmla="*/ 5096414 w 9151146"/>
              <a:gd name="connsiteY201" fmla="*/ 664808 h 993775"/>
              <a:gd name="connsiteX202" fmla="*/ 5096414 w 9151146"/>
              <a:gd name="connsiteY202" fmla="*/ 561517 h 993775"/>
              <a:gd name="connsiteX203" fmla="*/ 5140616 w 9151146"/>
              <a:gd name="connsiteY203" fmla="*/ 561517 h 993775"/>
              <a:gd name="connsiteX204" fmla="*/ 5140616 w 9151146"/>
              <a:gd name="connsiteY204" fmla="*/ 108255 h 993775"/>
              <a:gd name="connsiteX205" fmla="*/ 5232258 w 9151146"/>
              <a:gd name="connsiteY205" fmla="*/ 108255 h 993775"/>
              <a:gd name="connsiteX206" fmla="*/ 5261218 w 9151146"/>
              <a:gd name="connsiteY206" fmla="*/ 0 h 993775"/>
              <a:gd name="connsiteX207" fmla="*/ 4256583 w 9151146"/>
              <a:gd name="connsiteY207" fmla="*/ 0 h 993775"/>
              <a:gd name="connsiteX208" fmla="*/ 4399857 w 9151146"/>
              <a:gd name="connsiteY208" fmla="*/ 14892 h 993775"/>
              <a:gd name="connsiteX209" fmla="*/ 4356608 w 9151146"/>
              <a:gd name="connsiteY209" fmla="*/ 108255 h 993775"/>
              <a:gd name="connsiteX210" fmla="*/ 4481211 w 9151146"/>
              <a:gd name="connsiteY210" fmla="*/ 108255 h 993775"/>
              <a:gd name="connsiteX211" fmla="*/ 4481211 w 9151146"/>
              <a:gd name="connsiteY211" fmla="*/ 425767 h 993775"/>
              <a:gd name="connsiteX212" fmla="*/ 4574377 w 9151146"/>
              <a:gd name="connsiteY212" fmla="*/ 391591 h 993775"/>
              <a:gd name="connsiteX213" fmla="*/ 4654969 w 9151146"/>
              <a:gd name="connsiteY213" fmla="*/ 627959 h 993775"/>
              <a:gd name="connsiteX214" fmla="*/ 4546942 w 9151146"/>
              <a:gd name="connsiteY214" fmla="*/ 665763 h 993775"/>
              <a:gd name="connsiteX215" fmla="*/ 4481211 w 9151146"/>
              <a:gd name="connsiteY215" fmla="*/ 449061 h 993775"/>
              <a:gd name="connsiteX216" fmla="*/ 4481211 w 9151146"/>
              <a:gd name="connsiteY216" fmla="*/ 842752 h 993775"/>
              <a:gd name="connsiteX217" fmla="*/ 4455109 w 9151146"/>
              <a:gd name="connsiteY217" fmla="*/ 943561 h 993775"/>
              <a:gd name="connsiteX218" fmla="*/ 4381186 w 9151146"/>
              <a:gd name="connsiteY218" fmla="*/ 978310 h 993775"/>
              <a:gd name="connsiteX219" fmla="*/ 4261536 w 9151146"/>
              <a:gd name="connsiteY219" fmla="*/ 979456 h 993775"/>
              <a:gd name="connsiteX220" fmla="*/ 4238864 w 9151146"/>
              <a:gd name="connsiteY220" fmla="*/ 860699 h 993775"/>
              <a:gd name="connsiteX221" fmla="*/ 4323266 w 9151146"/>
              <a:gd name="connsiteY221" fmla="*/ 867572 h 993775"/>
              <a:gd name="connsiteX222" fmla="*/ 4363467 w 9151146"/>
              <a:gd name="connsiteY222" fmla="*/ 822896 h 993775"/>
              <a:gd name="connsiteX223" fmla="*/ 4363467 w 9151146"/>
              <a:gd name="connsiteY223" fmla="*/ 734305 h 993775"/>
              <a:gd name="connsiteX224" fmla="*/ 4148746 w 9151146"/>
              <a:gd name="connsiteY224" fmla="*/ 915304 h 993775"/>
              <a:gd name="connsiteX225" fmla="*/ 4113308 w 9151146"/>
              <a:gd name="connsiteY225" fmla="*/ 868145 h 993775"/>
              <a:gd name="connsiteX226" fmla="*/ 3975940 w 9151146"/>
              <a:gd name="connsiteY226" fmla="*/ 975828 h 993775"/>
              <a:gd name="connsiteX227" fmla="*/ 3905446 w 9151146"/>
              <a:gd name="connsiteY227" fmla="*/ 889529 h 993775"/>
              <a:gd name="connsiteX228" fmla="*/ 3936692 w 9151146"/>
              <a:gd name="connsiteY228" fmla="*/ 805903 h 993775"/>
              <a:gd name="connsiteX229" fmla="*/ 3936692 w 9151146"/>
              <a:gd name="connsiteY229" fmla="*/ 433388 h 993775"/>
              <a:gd name="connsiteX230" fmla="*/ 0 w 9151146"/>
              <a:gd name="connsiteY230" fmla="*/ 433388 h 993775"/>
              <a:gd name="connsiteX231" fmla="*/ 0 w 9151146"/>
              <a:gd name="connsiteY231" fmla="*/ 303525 h 993775"/>
              <a:gd name="connsiteX232" fmla="*/ 3870961 w 9151146"/>
              <a:gd name="connsiteY232" fmla="*/ 303525 h 993775"/>
              <a:gd name="connsiteX233" fmla="*/ 3870961 w 9151146"/>
              <a:gd name="connsiteY233" fmla="*/ 303001 h 993775"/>
              <a:gd name="connsiteX234" fmla="*/ 4055579 w 9151146"/>
              <a:gd name="connsiteY234" fmla="*/ 303001 h 993775"/>
              <a:gd name="connsiteX235" fmla="*/ 4055579 w 9151146"/>
              <a:gd name="connsiteY235" fmla="*/ 754353 h 993775"/>
              <a:gd name="connsiteX236" fmla="*/ 4135981 w 9151146"/>
              <a:gd name="connsiteY236" fmla="*/ 701657 h 993775"/>
              <a:gd name="connsiteX237" fmla="*/ 4142839 w 9151146"/>
              <a:gd name="connsiteY237" fmla="*/ 778219 h 993775"/>
              <a:gd name="connsiteX238" fmla="*/ 4295450 w 9151146"/>
              <a:gd name="connsiteY238" fmla="*/ 664808 h 993775"/>
              <a:gd name="connsiteX239" fmla="*/ 4091779 w 9151146"/>
              <a:gd name="connsiteY239" fmla="*/ 664808 h 993775"/>
              <a:gd name="connsiteX240" fmla="*/ 4091779 w 9151146"/>
              <a:gd name="connsiteY240" fmla="*/ 561517 h 993775"/>
              <a:gd name="connsiteX241" fmla="*/ 4135981 w 9151146"/>
              <a:gd name="connsiteY241" fmla="*/ 561517 h 993775"/>
              <a:gd name="connsiteX242" fmla="*/ 4135981 w 9151146"/>
              <a:gd name="connsiteY242" fmla="*/ 108255 h 993775"/>
              <a:gd name="connsiteX243" fmla="*/ 4227623 w 9151146"/>
              <a:gd name="connsiteY243" fmla="*/ 108255 h 993775"/>
              <a:gd name="connsiteX244" fmla="*/ 4256583 w 9151146"/>
              <a:gd name="connsiteY244" fmla="*/ 0 h 99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9151146" h="993775">
                <a:moveTo>
                  <a:pt x="7303830" y="667863"/>
                </a:moveTo>
                <a:cubicBezTo>
                  <a:pt x="7348603" y="667863"/>
                  <a:pt x="7393376" y="667863"/>
                  <a:pt x="7438150" y="667863"/>
                </a:cubicBezTo>
                <a:cubicBezTo>
                  <a:pt x="7433958" y="703184"/>
                  <a:pt x="7425956" y="735642"/>
                  <a:pt x="7414144" y="764663"/>
                </a:cubicBezTo>
                <a:lnTo>
                  <a:pt x="7813204" y="869949"/>
                </a:lnTo>
                <a:lnTo>
                  <a:pt x="9151146" y="869949"/>
                </a:lnTo>
                <a:lnTo>
                  <a:pt x="9151146" y="991394"/>
                </a:lnTo>
                <a:lnTo>
                  <a:pt x="7764196" y="991394"/>
                </a:lnTo>
                <a:lnTo>
                  <a:pt x="7763946" y="991866"/>
                </a:lnTo>
                <a:cubicBezTo>
                  <a:pt x="7608478" y="938406"/>
                  <a:pt x="7471110" y="894684"/>
                  <a:pt x="7351270" y="860699"/>
                </a:cubicBezTo>
                <a:cubicBezTo>
                  <a:pt x="7284968" y="930769"/>
                  <a:pt x="7150458" y="974873"/>
                  <a:pt x="6947740" y="992821"/>
                </a:cubicBezTo>
                <a:cubicBezTo>
                  <a:pt x="6931355" y="954444"/>
                  <a:pt x="6910778" y="912631"/>
                  <a:pt x="6885819" y="867572"/>
                </a:cubicBezTo>
                <a:cubicBezTo>
                  <a:pt x="7036905" y="858599"/>
                  <a:pt x="7143218" y="839697"/>
                  <a:pt x="7204757" y="810867"/>
                </a:cubicBezTo>
                <a:cubicBezTo>
                  <a:pt x="7266106" y="782037"/>
                  <a:pt x="7299257" y="734305"/>
                  <a:pt x="7303830" y="667863"/>
                </a:cubicBezTo>
                <a:close/>
                <a:moveTo>
                  <a:pt x="6987940" y="541660"/>
                </a:moveTo>
                <a:cubicBezTo>
                  <a:pt x="7242862" y="541660"/>
                  <a:pt x="7497974" y="541660"/>
                  <a:pt x="7753086" y="541660"/>
                </a:cubicBezTo>
                <a:cubicBezTo>
                  <a:pt x="7753086" y="631778"/>
                  <a:pt x="7753086" y="721895"/>
                  <a:pt x="7753086" y="812013"/>
                </a:cubicBezTo>
                <a:cubicBezTo>
                  <a:pt x="7710028" y="812013"/>
                  <a:pt x="7666779" y="812013"/>
                  <a:pt x="7623530" y="812013"/>
                </a:cubicBezTo>
                <a:cubicBezTo>
                  <a:pt x="7623530" y="757599"/>
                  <a:pt x="7623530" y="703184"/>
                  <a:pt x="7623530" y="648961"/>
                </a:cubicBezTo>
                <a:cubicBezTo>
                  <a:pt x="7454916" y="648961"/>
                  <a:pt x="7286111" y="648961"/>
                  <a:pt x="7117306" y="648961"/>
                </a:cubicBezTo>
                <a:cubicBezTo>
                  <a:pt x="7117306" y="703184"/>
                  <a:pt x="7117306" y="757599"/>
                  <a:pt x="7117306" y="812013"/>
                </a:cubicBezTo>
                <a:cubicBezTo>
                  <a:pt x="7074248" y="812013"/>
                  <a:pt x="7030999" y="812013"/>
                  <a:pt x="6987940" y="812013"/>
                </a:cubicBezTo>
                <a:cubicBezTo>
                  <a:pt x="6987940" y="721895"/>
                  <a:pt x="6987940" y="631778"/>
                  <a:pt x="6987940" y="541660"/>
                </a:cubicBezTo>
                <a:close/>
                <a:moveTo>
                  <a:pt x="5258360" y="501756"/>
                </a:moveTo>
                <a:cubicBezTo>
                  <a:pt x="5258360" y="521613"/>
                  <a:pt x="5258360" y="541660"/>
                  <a:pt x="5258360" y="561517"/>
                </a:cubicBezTo>
                <a:cubicBezTo>
                  <a:pt x="5294941" y="561517"/>
                  <a:pt x="5331521" y="561517"/>
                  <a:pt x="5368102" y="561517"/>
                </a:cubicBezTo>
                <a:cubicBezTo>
                  <a:pt x="5368102" y="541660"/>
                  <a:pt x="5368102" y="521613"/>
                  <a:pt x="5368102" y="501756"/>
                </a:cubicBezTo>
                <a:cubicBezTo>
                  <a:pt x="5331521" y="501756"/>
                  <a:pt x="5294941" y="501756"/>
                  <a:pt x="5258360" y="501756"/>
                </a:cubicBezTo>
                <a:close/>
                <a:moveTo>
                  <a:pt x="4253725" y="501756"/>
                </a:moveTo>
                <a:cubicBezTo>
                  <a:pt x="4253725" y="521613"/>
                  <a:pt x="4253725" y="541660"/>
                  <a:pt x="4253725" y="561517"/>
                </a:cubicBezTo>
                <a:cubicBezTo>
                  <a:pt x="4290305" y="561517"/>
                  <a:pt x="4326886" y="561517"/>
                  <a:pt x="4363467" y="561517"/>
                </a:cubicBezTo>
                <a:cubicBezTo>
                  <a:pt x="4363467" y="541660"/>
                  <a:pt x="4363467" y="521613"/>
                  <a:pt x="4363467" y="501756"/>
                </a:cubicBezTo>
                <a:cubicBezTo>
                  <a:pt x="4326886" y="501756"/>
                  <a:pt x="4290305" y="501756"/>
                  <a:pt x="4253725" y="501756"/>
                </a:cubicBezTo>
                <a:close/>
                <a:moveTo>
                  <a:pt x="7188944" y="359707"/>
                </a:moveTo>
                <a:cubicBezTo>
                  <a:pt x="7188944" y="377845"/>
                  <a:pt x="7188944" y="396174"/>
                  <a:pt x="7188944" y="414312"/>
                </a:cubicBezTo>
                <a:cubicBezTo>
                  <a:pt x="7311260" y="414312"/>
                  <a:pt x="7433577" y="414312"/>
                  <a:pt x="7555894" y="414312"/>
                </a:cubicBezTo>
                <a:cubicBezTo>
                  <a:pt x="7555894" y="396174"/>
                  <a:pt x="7555894" y="377845"/>
                  <a:pt x="7555894" y="359707"/>
                </a:cubicBezTo>
                <a:cubicBezTo>
                  <a:pt x="7433577" y="359707"/>
                  <a:pt x="7311260" y="359707"/>
                  <a:pt x="7188944" y="359707"/>
                </a:cubicBezTo>
                <a:close/>
                <a:moveTo>
                  <a:pt x="5258360" y="356652"/>
                </a:moveTo>
                <a:cubicBezTo>
                  <a:pt x="5258360" y="376508"/>
                  <a:pt x="5258360" y="396556"/>
                  <a:pt x="5258360" y="416412"/>
                </a:cubicBezTo>
                <a:cubicBezTo>
                  <a:pt x="5294941" y="416412"/>
                  <a:pt x="5331521" y="416412"/>
                  <a:pt x="5368102" y="416412"/>
                </a:cubicBezTo>
                <a:cubicBezTo>
                  <a:pt x="5368102" y="396556"/>
                  <a:pt x="5368102" y="376508"/>
                  <a:pt x="5368102" y="356652"/>
                </a:cubicBezTo>
                <a:cubicBezTo>
                  <a:pt x="5331521" y="356652"/>
                  <a:pt x="5294941" y="356652"/>
                  <a:pt x="5258360" y="356652"/>
                </a:cubicBezTo>
                <a:close/>
                <a:moveTo>
                  <a:pt x="4253725" y="356652"/>
                </a:moveTo>
                <a:cubicBezTo>
                  <a:pt x="4253725" y="376508"/>
                  <a:pt x="4253725" y="396556"/>
                  <a:pt x="4253725" y="416412"/>
                </a:cubicBezTo>
                <a:cubicBezTo>
                  <a:pt x="4290305" y="416412"/>
                  <a:pt x="4326886" y="416412"/>
                  <a:pt x="4363467" y="416412"/>
                </a:cubicBezTo>
                <a:cubicBezTo>
                  <a:pt x="4363467" y="396556"/>
                  <a:pt x="4363467" y="376508"/>
                  <a:pt x="4363467" y="356652"/>
                </a:cubicBezTo>
                <a:cubicBezTo>
                  <a:pt x="4326886" y="356652"/>
                  <a:pt x="4290305" y="356652"/>
                  <a:pt x="4253725" y="356652"/>
                </a:cubicBezTo>
                <a:close/>
                <a:moveTo>
                  <a:pt x="7069294" y="278180"/>
                </a:moveTo>
                <a:cubicBezTo>
                  <a:pt x="7271441" y="278180"/>
                  <a:pt x="7473587" y="278180"/>
                  <a:pt x="7675543" y="278180"/>
                </a:cubicBezTo>
                <a:cubicBezTo>
                  <a:pt x="7675543" y="350733"/>
                  <a:pt x="7675543" y="423285"/>
                  <a:pt x="7675543" y="495838"/>
                </a:cubicBezTo>
                <a:cubicBezTo>
                  <a:pt x="7473587" y="495838"/>
                  <a:pt x="7271441" y="495838"/>
                  <a:pt x="7069294" y="495838"/>
                </a:cubicBezTo>
                <a:cubicBezTo>
                  <a:pt x="7069294" y="423285"/>
                  <a:pt x="7069294" y="350733"/>
                  <a:pt x="7069294" y="278180"/>
                </a:cubicBezTo>
                <a:close/>
                <a:moveTo>
                  <a:pt x="6469905" y="237513"/>
                </a:moveTo>
                <a:cubicBezTo>
                  <a:pt x="6514106" y="237513"/>
                  <a:pt x="6558117" y="237513"/>
                  <a:pt x="6602319" y="237513"/>
                </a:cubicBezTo>
                <a:cubicBezTo>
                  <a:pt x="6603653" y="378227"/>
                  <a:pt x="6594698" y="495265"/>
                  <a:pt x="6575265" y="588246"/>
                </a:cubicBezTo>
                <a:cubicBezTo>
                  <a:pt x="6597746" y="588246"/>
                  <a:pt x="6620228" y="588246"/>
                  <a:pt x="6642520" y="588246"/>
                </a:cubicBezTo>
                <a:cubicBezTo>
                  <a:pt x="6642520" y="661562"/>
                  <a:pt x="6642520" y="734687"/>
                  <a:pt x="6642520" y="808003"/>
                </a:cubicBezTo>
                <a:cubicBezTo>
                  <a:pt x="6642520" y="837788"/>
                  <a:pt x="6656237" y="852680"/>
                  <a:pt x="6683673" y="852680"/>
                </a:cubicBezTo>
                <a:cubicBezTo>
                  <a:pt x="6701773" y="852680"/>
                  <a:pt x="6713966" y="845807"/>
                  <a:pt x="6720635" y="832251"/>
                </a:cubicBezTo>
                <a:cubicBezTo>
                  <a:pt x="6727113" y="818695"/>
                  <a:pt x="6733209" y="772873"/>
                  <a:pt x="6738734" y="694593"/>
                </a:cubicBezTo>
                <a:cubicBezTo>
                  <a:pt x="6781793" y="715213"/>
                  <a:pt x="6823137" y="732778"/>
                  <a:pt x="6862385" y="747288"/>
                </a:cubicBezTo>
                <a:cubicBezTo>
                  <a:pt x="6846571" y="860317"/>
                  <a:pt x="6825614" y="925423"/>
                  <a:pt x="6799512" y="942798"/>
                </a:cubicBezTo>
                <a:cubicBezTo>
                  <a:pt x="6773410" y="960172"/>
                  <a:pt x="6745212" y="968955"/>
                  <a:pt x="6715109" y="968955"/>
                </a:cubicBezTo>
                <a:cubicBezTo>
                  <a:pt x="6690913" y="968955"/>
                  <a:pt x="6666716" y="968955"/>
                  <a:pt x="6642520" y="968955"/>
                </a:cubicBezTo>
                <a:cubicBezTo>
                  <a:pt x="6562118" y="968955"/>
                  <a:pt x="6521918" y="928860"/>
                  <a:pt x="6521918" y="848671"/>
                </a:cubicBezTo>
                <a:cubicBezTo>
                  <a:pt x="6521918" y="814686"/>
                  <a:pt x="6521918" y="780701"/>
                  <a:pt x="6521918" y="746907"/>
                </a:cubicBezTo>
                <a:cubicBezTo>
                  <a:pt x="6472191" y="846952"/>
                  <a:pt x="6386836" y="929242"/>
                  <a:pt x="6265853" y="993775"/>
                </a:cubicBezTo>
                <a:cubicBezTo>
                  <a:pt x="6240894" y="957308"/>
                  <a:pt x="6210220" y="917213"/>
                  <a:pt x="6173639" y="873491"/>
                </a:cubicBezTo>
                <a:cubicBezTo>
                  <a:pt x="6300528" y="816213"/>
                  <a:pt x="6382644" y="744043"/>
                  <a:pt x="6419797" y="656789"/>
                </a:cubicBezTo>
                <a:cubicBezTo>
                  <a:pt x="6457139" y="569726"/>
                  <a:pt x="6473715" y="429968"/>
                  <a:pt x="6469905" y="237513"/>
                </a:cubicBezTo>
                <a:close/>
                <a:moveTo>
                  <a:pt x="5258360" y="211547"/>
                </a:moveTo>
                <a:cubicBezTo>
                  <a:pt x="5258360" y="231403"/>
                  <a:pt x="5258360" y="251451"/>
                  <a:pt x="5258360" y="271307"/>
                </a:cubicBezTo>
                <a:cubicBezTo>
                  <a:pt x="5294941" y="271307"/>
                  <a:pt x="5331521" y="271307"/>
                  <a:pt x="5368102" y="271307"/>
                </a:cubicBezTo>
                <a:cubicBezTo>
                  <a:pt x="5368102" y="251451"/>
                  <a:pt x="5368102" y="231403"/>
                  <a:pt x="5368102" y="211547"/>
                </a:cubicBezTo>
                <a:cubicBezTo>
                  <a:pt x="5331521" y="211547"/>
                  <a:pt x="5294941" y="211547"/>
                  <a:pt x="5258360" y="211547"/>
                </a:cubicBezTo>
                <a:close/>
                <a:moveTo>
                  <a:pt x="4253725" y="211547"/>
                </a:moveTo>
                <a:cubicBezTo>
                  <a:pt x="4253725" y="231403"/>
                  <a:pt x="4253725" y="251451"/>
                  <a:pt x="4253725" y="271307"/>
                </a:cubicBezTo>
                <a:cubicBezTo>
                  <a:pt x="4290305" y="271307"/>
                  <a:pt x="4326886" y="271307"/>
                  <a:pt x="4363467" y="271307"/>
                </a:cubicBezTo>
                <a:cubicBezTo>
                  <a:pt x="4363467" y="251451"/>
                  <a:pt x="4363467" y="231403"/>
                  <a:pt x="4363467" y="211547"/>
                </a:cubicBezTo>
                <a:cubicBezTo>
                  <a:pt x="4326886" y="211547"/>
                  <a:pt x="4290305" y="211547"/>
                  <a:pt x="4253725" y="211547"/>
                </a:cubicBezTo>
                <a:close/>
                <a:moveTo>
                  <a:pt x="5890139" y="91454"/>
                </a:moveTo>
                <a:cubicBezTo>
                  <a:pt x="6006549" y="91454"/>
                  <a:pt x="6122960" y="91454"/>
                  <a:pt x="6239370" y="91454"/>
                </a:cubicBezTo>
                <a:cubicBezTo>
                  <a:pt x="6233464" y="262715"/>
                  <a:pt x="6203742" y="419085"/>
                  <a:pt x="6150014" y="560562"/>
                </a:cubicBezTo>
                <a:cubicBezTo>
                  <a:pt x="6186976" y="631014"/>
                  <a:pt x="6223938" y="701657"/>
                  <a:pt x="6260899" y="772109"/>
                </a:cubicBezTo>
                <a:cubicBezTo>
                  <a:pt x="6224700" y="796739"/>
                  <a:pt x="6188309" y="821177"/>
                  <a:pt x="6152110" y="845616"/>
                </a:cubicBezTo>
                <a:cubicBezTo>
                  <a:pt x="6131152" y="799984"/>
                  <a:pt x="6108670" y="752634"/>
                  <a:pt x="6084855" y="703566"/>
                </a:cubicBezTo>
                <a:cubicBezTo>
                  <a:pt x="6044654" y="778791"/>
                  <a:pt x="5996261" y="849053"/>
                  <a:pt x="5940056" y="914350"/>
                </a:cubicBezTo>
                <a:cubicBezTo>
                  <a:pt x="5919099" y="871964"/>
                  <a:pt x="5894902" y="828814"/>
                  <a:pt x="5867466" y="785092"/>
                </a:cubicBezTo>
                <a:cubicBezTo>
                  <a:pt x="5928625" y="715595"/>
                  <a:pt x="5978352" y="642470"/>
                  <a:pt x="6016647" y="565908"/>
                </a:cubicBezTo>
                <a:cubicBezTo>
                  <a:pt x="5976446" y="486482"/>
                  <a:pt x="5933007" y="403429"/>
                  <a:pt x="5886138" y="316939"/>
                </a:cubicBezTo>
                <a:cubicBezTo>
                  <a:pt x="5920432" y="300328"/>
                  <a:pt x="5954917" y="283908"/>
                  <a:pt x="5989211" y="267298"/>
                </a:cubicBezTo>
                <a:cubicBezTo>
                  <a:pt x="6017409" y="318466"/>
                  <a:pt x="6045797" y="369635"/>
                  <a:pt x="6073995" y="420803"/>
                </a:cubicBezTo>
                <a:cubicBezTo>
                  <a:pt x="6094000" y="355315"/>
                  <a:pt x="6106193" y="287154"/>
                  <a:pt x="6110766" y="216511"/>
                </a:cubicBezTo>
                <a:cubicBezTo>
                  <a:pt x="6037224" y="216511"/>
                  <a:pt x="5963681" y="216511"/>
                  <a:pt x="5890139" y="216511"/>
                </a:cubicBezTo>
                <a:cubicBezTo>
                  <a:pt x="5890139" y="174889"/>
                  <a:pt x="5890139" y="133076"/>
                  <a:pt x="5890139" y="91454"/>
                </a:cubicBezTo>
                <a:close/>
                <a:moveTo>
                  <a:pt x="6270807" y="46586"/>
                </a:moveTo>
                <a:cubicBezTo>
                  <a:pt x="6447042" y="46586"/>
                  <a:pt x="6623277" y="46586"/>
                  <a:pt x="6799512" y="46586"/>
                </a:cubicBezTo>
                <a:cubicBezTo>
                  <a:pt x="6799512" y="248778"/>
                  <a:pt x="6799512" y="450779"/>
                  <a:pt x="6799512" y="652971"/>
                </a:cubicBezTo>
                <a:cubicBezTo>
                  <a:pt x="6755691" y="652971"/>
                  <a:pt x="6711871" y="652971"/>
                  <a:pt x="6668050" y="652971"/>
                </a:cubicBezTo>
                <a:cubicBezTo>
                  <a:pt x="6668050" y="493928"/>
                  <a:pt x="6668050" y="334886"/>
                  <a:pt x="6668050" y="175844"/>
                </a:cubicBezTo>
                <a:cubicBezTo>
                  <a:pt x="6579456" y="175844"/>
                  <a:pt x="6490862" y="175844"/>
                  <a:pt x="6402268" y="175844"/>
                </a:cubicBezTo>
                <a:cubicBezTo>
                  <a:pt x="6402268" y="336795"/>
                  <a:pt x="6402268" y="497938"/>
                  <a:pt x="6402268" y="658889"/>
                </a:cubicBezTo>
                <a:cubicBezTo>
                  <a:pt x="6358448" y="658889"/>
                  <a:pt x="6314627" y="658889"/>
                  <a:pt x="6270807" y="658889"/>
                </a:cubicBezTo>
                <a:cubicBezTo>
                  <a:pt x="6270807" y="454788"/>
                  <a:pt x="6270807" y="250687"/>
                  <a:pt x="6270807" y="46586"/>
                </a:cubicBezTo>
                <a:close/>
                <a:moveTo>
                  <a:pt x="4999247" y="17756"/>
                </a:moveTo>
                <a:cubicBezTo>
                  <a:pt x="5043067" y="76753"/>
                  <a:pt x="5081934" y="133840"/>
                  <a:pt x="5116038" y="188827"/>
                </a:cubicBezTo>
                <a:cubicBezTo>
                  <a:pt x="5080029" y="210592"/>
                  <a:pt x="5042686" y="233885"/>
                  <a:pt x="5004200" y="258324"/>
                </a:cubicBezTo>
                <a:cubicBezTo>
                  <a:pt x="4970096" y="193982"/>
                  <a:pt x="4934278" y="134794"/>
                  <a:pt x="4896173" y="80380"/>
                </a:cubicBezTo>
                <a:cubicBezTo>
                  <a:pt x="4930658" y="59569"/>
                  <a:pt x="4964952" y="38758"/>
                  <a:pt x="4999247" y="17756"/>
                </a:cubicBezTo>
                <a:close/>
                <a:moveTo>
                  <a:pt x="3994611" y="17756"/>
                </a:moveTo>
                <a:cubicBezTo>
                  <a:pt x="4038432" y="76753"/>
                  <a:pt x="4077490" y="133840"/>
                  <a:pt x="4111403" y="188827"/>
                </a:cubicBezTo>
                <a:cubicBezTo>
                  <a:pt x="4075394" y="210592"/>
                  <a:pt x="4038242" y="233885"/>
                  <a:pt x="3999565" y="258324"/>
                </a:cubicBezTo>
                <a:cubicBezTo>
                  <a:pt x="3965652" y="193982"/>
                  <a:pt x="3929643" y="134794"/>
                  <a:pt x="3891728" y="80380"/>
                </a:cubicBezTo>
                <a:cubicBezTo>
                  <a:pt x="3926023" y="59569"/>
                  <a:pt x="3960317" y="38758"/>
                  <a:pt x="3994611" y="17756"/>
                </a:cubicBezTo>
                <a:close/>
                <a:moveTo>
                  <a:pt x="5663415" y="16801"/>
                </a:moveTo>
                <a:cubicBezTo>
                  <a:pt x="5703615" y="16801"/>
                  <a:pt x="5743816" y="16801"/>
                  <a:pt x="5784207" y="16801"/>
                </a:cubicBezTo>
                <a:cubicBezTo>
                  <a:pt x="5784207" y="76180"/>
                  <a:pt x="5784207" y="135367"/>
                  <a:pt x="5784207" y="194745"/>
                </a:cubicBezTo>
                <a:cubicBezTo>
                  <a:pt x="5806308" y="194745"/>
                  <a:pt x="5828599" y="194745"/>
                  <a:pt x="5850891" y="194745"/>
                </a:cubicBezTo>
                <a:cubicBezTo>
                  <a:pt x="5850891" y="237513"/>
                  <a:pt x="5850891" y="280281"/>
                  <a:pt x="5850891" y="322858"/>
                </a:cubicBezTo>
                <a:cubicBezTo>
                  <a:pt x="5828599" y="322858"/>
                  <a:pt x="5806308" y="322858"/>
                  <a:pt x="5784207" y="322858"/>
                </a:cubicBezTo>
                <a:cubicBezTo>
                  <a:pt x="5784207" y="488201"/>
                  <a:pt x="5784207" y="653543"/>
                  <a:pt x="5784207" y="818886"/>
                </a:cubicBezTo>
                <a:cubicBezTo>
                  <a:pt x="5784207" y="868145"/>
                  <a:pt x="5774872" y="905758"/>
                  <a:pt x="5756200" y="931342"/>
                </a:cubicBezTo>
                <a:cubicBezTo>
                  <a:pt x="5737529" y="957117"/>
                  <a:pt x="5711236" y="971055"/>
                  <a:pt x="5677133" y="973155"/>
                </a:cubicBezTo>
                <a:cubicBezTo>
                  <a:pt x="5643219" y="975255"/>
                  <a:pt x="5599970" y="976592"/>
                  <a:pt x="5547766" y="976974"/>
                </a:cubicBezTo>
                <a:cubicBezTo>
                  <a:pt x="5542432" y="932488"/>
                  <a:pt x="5534239" y="889720"/>
                  <a:pt x="5523189" y="848671"/>
                </a:cubicBezTo>
                <a:cubicBezTo>
                  <a:pt x="5552530" y="850771"/>
                  <a:pt x="5582632" y="851726"/>
                  <a:pt x="5613497" y="851726"/>
                </a:cubicBezTo>
                <a:cubicBezTo>
                  <a:pt x="5646839" y="851726"/>
                  <a:pt x="5663415" y="833397"/>
                  <a:pt x="5663415" y="796929"/>
                </a:cubicBezTo>
                <a:cubicBezTo>
                  <a:pt x="5663415" y="639033"/>
                  <a:pt x="5663415" y="480945"/>
                  <a:pt x="5663415" y="322858"/>
                </a:cubicBezTo>
                <a:cubicBezTo>
                  <a:pt x="5611783" y="322858"/>
                  <a:pt x="5560151" y="322858"/>
                  <a:pt x="5508518" y="322858"/>
                </a:cubicBezTo>
                <a:cubicBezTo>
                  <a:pt x="5508518" y="280281"/>
                  <a:pt x="5508518" y="237513"/>
                  <a:pt x="5508518" y="194745"/>
                </a:cubicBezTo>
                <a:cubicBezTo>
                  <a:pt x="5560151" y="194745"/>
                  <a:pt x="5611783" y="194745"/>
                  <a:pt x="5663415" y="194745"/>
                </a:cubicBezTo>
                <a:cubicBezTo>
                  <a:pt x="5663415" y="135367"/>
                  <a:pt x="5663415" y="76180"/>
                  <a:pt x="5663415" y="16801"/>
                </a:cubicBezTo>
                <a:close/>
                <a:moveTo>
                  <a:pt x="4658780" y="16801"/>
                </a:moveTo>
                <a:cubicBezTo>
                  <a:pt x="4698980" y="16801"/>
                  <a:pt x="4739371" y="16801"/>
                  <a:pt x="4779572" y="16801"/>
                </a:cubicBezTo>
                <a:cubicBezTo>
                  <a:pt x="4779572" y="76180"/>
                  <a:pt x="4779572" y="135367"/>
                  <a:pt x="4779572" y="194745"/>
                </a:cubicBezTo>
                <a:cubicBezTo>
                  <a:pt x="4801673" y="194745"/>
                  <a:pt x="4823964" y="194745"/>
                  <a:pt x="4846256" y="194745"/>
                </a:cubicBezTo>
                <a:cubicBezTo>
                  <a:pt x="4846256" y="237513"/>
                  <a:pt x="4846256" y="280281"/>
                  <a:pt x="4846256" y="322858"/>
                </a:cubicBezTo>
                <a:cubicBezTo>
                  <a:pt x="4823964" y="322858"/>
                  <a:pt x="4801673" y="322858"/>
                  <a:pt x="4779572" y="322858"/>
                </a:cubicBezTo>
                <a:cubicBezTo>
                  <a:pt x="4779572" y="488201"/>
                  <a:pt x="4779572" y="653543"/>
                  <a:pt x="4779572" y="818886"/>
                </a:cubicBezTo>
                <a:cubicBezTo>
                  <a:pt x="4779572" y="868145"/>
                  <a:pt x="4770236" y="905758"/>
                  <a:pt x="4751565" y="931342"/>
                </a:cubicBezTo>
                <a:cubicBezTo>
                  <a:pt x="4732894" y="957117"/>
                  <a:pt x="4706601" y="971055"/>
                  <a:pt x="4672497" y="973155"/>
                </a:cubicBezTo>
                <a:cubicBezTo>
                  <a:pt x="4638584" y="975255"/>
                  <a:pt x="4595335" y="976592"/>
                  <a:pt x="4543131" y="976974"/>
                </a:cubicBezTo>
                <a:cubicBezTo>
                  <a:pt x="4537797" y="932488"/>
                  <a:pt x="4529604" y="889720"/>
                  <a:pt x="4518554" y="848671"/>
                </a:cubicBezTo>
                <a:cubicBezTo>
                  <a:pt x="4547894" y="850771"/>
                  <a:pt x="4577997" y="851726"/>
                  <a:pt x="4608862" y="851726"/>
                </a:cubicBezTo>
                <a:cubicBezTo>
                  <a:pt x="4642204" y="851726"/>
                  <a:pt x="4658780" y="833397"/>
                  <a:pt x="4658780" y="796929"/>
                </a:cubicBezTo>
                <a:cubicBezTo>
                  <a:pt x="4658780" y="639033"/>
                  <a:pt x="4658780" y="480945"/>
                  <a:pt x="4658780" y="322858"/>
                </a:cubicBezTo>
                <a:cubicBezTo>
                  <a:pt x="4607148" y="322858"/>
                  <a:pt x="4555515" y="322858"/>
                  <a:pt x="4503883" y="322858"/>
                </a:cubicBezTo>
                <a:cubicBezTo>
                  <a:pt x="4503883" y="280281"/>
                  <a:pt x="4503883" y="237513"/>
                  <a:pt x="4503883" y="194745"/>
                </a:cubicBezTo>
                <a:cubicBezTo>
                  <a:pt x="4555515" y="194745"/>
                  <a:pt x="4607148" y="194745"/>
                  <a:pt x="4658780" y="194745"/>
                </a:cubicBezTo>
                <a:cubicBezTo>
                  <a:pt x="4658780" y="135367"/>
                  <a:pt x="4658780" y="76180"/>
                  <a:pt x="4658780" y="16801"/>
                </a:cubicBezTo>
                <a:close/>
                <a:moveTo>
                  <a:pt x="7304783" y="11837"/>
                </a:moveTo>
                <a:cubicBezTo>
                  <a:pt x="7349175" y="11837"/>
                  <a:pt x="7393757" y="11837"/>
                  <a:pt x="7438150" y="11837"/>
                </a:cubicBezTo>
                <a:cubicBezTo>
                  <a:pt x="7438150" y="50596"/>
                  <a:pt x="7438150" y="89354"/>
                  <a:pt x="7438150" y="128112"/>
                </a:cubicBezTo>
                <a:cubicBezTo>
                  <a:pt x="7471491" y="128112"/>
                  <a:pt x="7504833" y="128112"/>
                  <a:pt x="7538175" y="128112"/>
                </a:cubicBezTo>
                <a:cubicBezTo>
                  <a:pt x="7562753" y="91072"/>
                  <a:pt x="7585615" y="53650"/>
                  <a:pt x="7606954" y="15847"/>
                </a:cubicBezTo>
                <a:cubicBezTo>
                  <a:pt x="7643916" y="31694"/>
                  <a:pt x="7680878" y="47541"/>
                  <a:pt x="7717839" y="63579"/>
                </a:cubicBezTo>
                <a:cubicBezTo>
                  <a:pt x="7702979" y="85153"/>
                  <a:pt x="7688118" y="106537"/>
                  <a:pt x="7673066" y="128112"/>
                </a:cubicBezTo>
                <a:cubicBezTo>
                  <a:pt x="7727556" y="128112"/>
                  <a:pt x="7782046" y="128112"/>
                  <a:pt x="7836536" y="128112"/>
                </a:cubicBezTo>
                <a:cubicBezTo>
                  <a:pt x="7836536" y="201619"/>
                  <a:pt x="7836536" y="275317"/>
                  <a:pt x="7836536" y="348824"/>
                </a:cubicBezTo>
                <a:cubicBezTo>
                  <a:pt x="7796526" y="348824"/>
                  <a:pt x="7756706" y="348824"/>
                  <a:pt x="7716887" y="348824"/>
                </a:cubicBezTo>
                <a:cubicBezTo>
                  <a:pt x="7716887" y="309684"/>
                  <a:pt x="7716887" y="270543"/>
                  <a:pt x="7716887" y="231403"/>
                </a:cubicBezTo>
                <a:cubicBezTo>
                  <a:pt x="7487305" y="231403"/>
                  <a:pt x="7257723" y="231403"/>
                  <a:pt x="7028141" y="231403"/>
                </a:cubicBezTo>
                <a:cubicBezTo>
                  <a:pt x="7028141" y="270543"/>
                  <a:pt x="7028141" y="309684"/>
                  <a:pt x="7028141" y="348824"/>
                </a:cubicBezTo>
                <a:cubicBezTo>
                  <a:pt x="6988131" y="348824"/>
                  <a:pt x="6948311" y="348824"/>
                  <a:pt x="6908492" y="348824"/>
                </a:cubicBezTo>
                <a:cubicBezTo>
                  <a:pt x="6908492" y="275317"/>
                  <a:pt x="6908492" y="201619"/>
                  <a:pt x="6908492" y="128112"/>
                </a:cubicBezTo>
                <a:cubicBezTo>
                  <a:pt x="6960314" y="128112"/>
                  <a:pt x="7012137" y="128112"/>
                  <a:pt x="7063960" y="128112"/>
                </a:cubicBezTo>
                <a:cubicBezTo>
                  <a:pt x="7051766" y="107301"/>
                  <a:pt x="7039191" y="86299"/>
                  <a:pt x="7026236" y="65488"/>
                </a:cubicBezTo>
                <a:cubicBezTo>
                  <a:pt x="7061102" y="49259"/>
                  <a:pt x="7096158" y="33030"/>
                  <a:pt x="7131024" y="16801"/>
                </a:cubicBezTo>
                <a:cubicBezTo>
                  <a:pt x="7156364" y="54605"/>
                  <a:pt x="7179798" y="91645"/>
                  <a:pt x="7201709" y="128112"/>
                </a:cubicBezTo>
                <a:cubicBezTo>
                  <a:pt x="7236003" y="128112"/>
                  <a:pt x="7270488" y="128112"/>
                  <a:pt x="7304783" y="128112"/>
                </a:cubicBezTo>
                <a:cubicBezTo>
                  <a:pt x="7304783" y="89354"/>
                  <a:pt x="7304783" y="50596"/>
                  <a:pt x="7304783" y="11837"/>
                </a:cubicBezTo>
                <a:close/>
                <a:moveTo>
                  <a:pt x="5261218" y="0"/>
                </a:moveTo>
                <a:cubicBezTo>
                  <a:pt x="5309039" y="4964"/>
                  <a:pt x="5356671" y="9928"/>
                  <a:pt x="5404492" y="14892"/>
                </a:cubicBezTo>
                <a:cubicBezTo>
                  <a:pt x="5390774" y="45631"/>
                  <a:pt x="5376295" y="76753"/>
                  <a:pt x="5361243" y="108255"/>
                </a:cubicBezTo>
                <a:cubicBezTo>
                  <a:pt x="5402777" y="108255"/>
                  <a:pt x="5444312" y="108255"/>
                  <a:pt x="5485846" y="108255"/>
                </a:cubicBezTo>
                <a:cubicBezTo>
                  <a:pt x="5485846" y="214029"/>
                  <a:pt x="5485846" y="319994"/>
                  <a:pt x="5485846" y="425767"/>
                </a:cubicBezTo>
                <a:cubicBezTo>
                  <a:pt x="5516902" y="414312"/>
                  <a:pt x="5547957" y="402856"/>
                  <a:pt x="5579012" y="391591"/>
                </a:cubicBezTo>
                <a:cubicBezTo>
                  <a:pt x="5615022" y="482282"/>
                  <a:pt x="5641886" y="561135"/>
                  <a:pt x="5659604" y="627959"/>
                </a:cubicBezTo>
                <a:cubicBezTo>
                  <a:pt x="5623595" y="640560"/>
                  <a:pt x="5587586" y="653161"/>
                  <a:pt x="5551577" y="665763"/>
                </a:cubicBezTo>
                <a:cubicBezTo>
                  <a:pt x="5532334" y="596647"/>
                  <a:pt x="5510424" y="524286"/>
                  <a:pt x="5485846" y="449061"/>
                </a:cubicBezTo>
                <a:cubicBezTo>
                  <a:pt x="5485846" y="580418"/>
                  <a:pt x="5485846" y="711585"/>
                  <a:pt x="5485846" y="842752"/>
                </a:cubicBezTo>
                <a:cubicBezTo>
                  <a:pt x="5485846" y="887429"/>
                  <a:pt x="5477082" y="921032"/>
                  <a:pt x="5459554" y="943561"/>
                </a:cubicBezTo>
                <a:cubicBezTo>
                  <a:pt x="5442216" y="966091"/>
                  <a:pt x="5417448" y="977737"/>
                  <a:pt x="5385821" y="978310"/>
                </a:cubicBezTo>
                <a:cubicBezTo>
                  <a:pt x="5354003" y="979074"/>
                  <a:pt x="5314184" y="979456"/>
                  <a:pt x="5266171" y="979456"/>
                </a:cubicBezTo>
                <a:cubicBezTo>
                  <a:pt x="5260265" y="939934"/>
                  <a:pt x="5252644" y="900412"/>
                  <a:pt x="5243499" y="860699"/>
                </a:cubicBezTo>
                <a:cubicBezTo>
                  <a:pt x="5279508" y="865281"/>
                  <a:pt x="5307706" y="867572"/>
                  <a:pt x="5327901" y="867572"/>
                </a:cubicBezTo>
                <a:cubicBezTo>
                  <a:pt x="5354765" y="867572"/>
                  <a:pt x="5368102" y="852680"/>
                  <a:pt x="5368102" y="822896"/>
                </a:cubicBezTo>
                <a:cubicBezTo>
                  <a:pt x="5368102" y="793302"/>
                  <a:pt x="5368102" y="763899"/>
                  <a:pt x="5368102" y="734305"/>
                </a:cubicBezTo>
                <a:cubicBezTo>
                  <a:pt x="5300847" y="808194"/>
                  <a:pt x="5229210" y="868527"/>
                  <a:pt x="5153381" y="915304"/>
                </a:cubicBezTo>
                <a:cubicBezTo>
                  <a:pt x="5143093" y="900030"/>
                  <a:pt x="5131471" y="884374"/>
                  <a:pt x="5117943" y="868145"/>
                </a:cubicBezTo>
                <a:cubicBezTo>
                  <a:pt x="5062310" y="907094"/>
                  <a:pt x="5016584" y="943180"/>
                  <a:pt x="4980575" y="975828"/>
                </a:cubicBezTo>
                <a:cubicBezTo>
                  <a:pt x="4957141" y="946998"/>
                  <a:pt x="4933516" y="918168"/>
                  <a:pt x="4910081" y="889529"/>
                </a:cubicBezTo>
                <a:cubicBezTo>
                  <a:pt x="4930848" y="866236"/>
                  <a:pt x="4941327" y="838361"/>
                  <a:pt x="4941327" y="805903"/>
                </a:cubicBezTo>
                <a:cubicBezTo>
                  <a:pt x="4941327" y="681419"/>
                  <a:pt x="4941327" y="556743"/>
                  <a:pt x="4941327" y="432259"/>
                </a:cubicBezTo>
                <a:cubicBezTo>
                  <a:pt x="4919417" y="432259"/>
                  <a:pt x="4897507" y="432259"/>
                  <a:pt x="4875596" y="432259"/>
                </a:cubicBezTo>
                <a:cubicBezTo>
                  <a:pt x="4875596" y="389109"/>
                  <a:pt x="4875596" y="346151"/>
                  <a:pt x="4875596" y="303001"/>
                </a:cubicBezTo>
                <a:cubicBezTo>
                  <a:pt x="4937136" y="303001"/>
                  <a:pt x="4998675" y="303001"/>
                  <a:pt x="5060024" y="303001"/>
                </a:cubicBezTo>
                <a:cubicBezTo>
                  <a:pt x="5060024" y="453452"/>
                  <a:pt x="5060024" y="603902"/>
                  <a:pt x="5060024" y="754353"/>
                </a:cubicBezTo>
                <a:cubicBezTo>
                  <a:pt x="5069931" y="746907"/>
                  <a:pt x="5096795" y="729341"/>
                  <a:pt x="5140616" y="701657"/>
                </a:cubicBezTo>
                <a:cubicBezTo>
                  <a:pt x="5142521" y="728769"/>
                  <a:pt x="5144807" y="754353"/>
                  <a:pt x="5147475" y="778219"/>
                </a:cubicBezTo>
                <a:cubicBezTo>
                  <a:pt x="5200631" y="745952"/>
                  <a:pt x="5251501" y="708148"/>
                  <a:pt x="5299894" y="664808"/>
                </a:cubicBezTo>
                <a:cubicBezTo>
                  <a:pt x="5232068" y="664808"/>
                  <a:pt x="5164241" y="664808"/>
                  <a:pt x="5096414" y="664808"/>
                </a:cubicBezTo>
                <a:cubicBezTo>
                  <a:pt x="5096414" y="630441"/>
                  <a:pt x="5096414" y="595883"/>
                  <a:pt x="5096414" y="561517"/>
                </a:cubicBezTo>
                <a:cubicBezTo>
                  <a:pt x="5111085" y="561517"/>
                  <a:pt x="5125755" y="561517"/>
                  <a:pt x="5140616" y="561517"/>
                </a:cubicBezTo>
                <a:cubicBezTo>
                  <a:pt x="5140616" y="410302"/>
                  <a:pt x="5140616" y="259279"/>
                  <a:pt x="5140616" y="108255"/>
                </a:cubicBezTo>
                <a:cubicBezTo>
                  <a:pt x="5171100" y="108255"/>
                  <a:pt x="5201774" y="108255"/>
                  <a:pt x="5232258" y="108255"/>
                </a:cubicBezTo>
                <a:cubicBezTo>
                  <a:pt x="5242737" y="74843"/>
                  <a:pt x="5252454" y="38758"/>
                  <a:pt x="5261218" y="0"/>
                </a:cubicBezTo>
                <a:close/>
                <a:moveTo>
                  <a:pt x="4256583" y="0"/>
                </a:moveTo>
                <a:cubicBezTo>
                  <a:pt x="4304404" y="4964"/>
                  <a:pt x="4352035" y="9928"/>
                  <a:pt x="4399857" y="14892"/>
                </a:cubicBezTo>
                <a:cubicBezTo>
                  <a:pt x="4386139" y="45631"/>
                  <a:pt x="4371659" y="76753"/>
                  <a:pt x="4356608" y="108255"/>
                </a:cubicBezTo>
                <a:cubicBezTo>
                  <a:pt x="4398142" y="108255"/>
                  <a:pt x="4439677" y="108255"/>
                  <a:pt x="4481211" y="108255"/>
                </a:cubicBezTo>
                <a:cubicBezTo>
                  <a:pt x="4481211" y="214029"/>
                  <a:pt x="4481211" y="319994"/>
                  <a:pt x="4481211" y="425767"/>
                </a:cubicBezTo>
                <a:cubicBezTo>
                  <a:pt x="4512266" y="414312"/>
                  <a:pt x="4543322" y="402856"/>
                  <a:pt x="4574377" y="391591"/>
                </a:cubicBezTo>
                <a:cubicBezTo>
                  <a:pt x="4610386" y="482282"/>
                  <a:pt x="4637250" y="561135"/>
                  <a:pt x="4654969" y="627959"/>
                </a:cubicBezTo>
                <a:cubicBezTo>
                  <a:pt x="4618960" y="640560"/>
                  <a:pt x="4582951" y="653161"/>
                  <a:pt x="4546942" y="665763"/>
                </a:cubicBezTo>
                <a:cubicBezTo>
                  <a:pt x="4527699" y="596647"/>
                  <a:pt x="4505789" y="524286"/>
                  <a:pt x="4481211" y="449061"/>
                </a:cubicBezTo>
                <a:cubicBezTo>
                  <a:pt x="4481211" y="580418"/>
                  <a:pt x="4481211" y="711585"/>
                  <a:pt x="4481211" y="842752"/>
                </a:cubicBezTo>
                <a:cubicBezTo>
                  <a:pt x="4481211" y="887429"/>
                  <a:pt x="4472447" y="921032"/>
                  <a:pt x="4455109" y="943561"/>
                </a:cubicBezTo>
                <a:cubicBezTo>
                  <a:pt x="4437581" y="966091"/>
                  <a:pt x="4413003" y="977737"/>
                  <a:pt x="4381186" y="978310"/>
                </a:cubicBezTo>
                <a:cubicBezTo>
                  <a:pt x="4349559" y="979074"/>
                  <a:pt x="4309548" y="979456"/>
                  <a:pt x="4261536" y="979456"/>
                </a:cubicBezTo>
                <a:cubicBezTo>
                  <a:pt x="4255630" y="939934"/>
                  <a:pt x="4248200" y="900412"/>
                  <a:pt x="4238864" y="860699"/>
                </a:cubicBezTo>
                <a:cubicBezTo>
                  <a:pt x="4274873" y="865281"/>
                  <a:pt x="4303071" y="867572"/>
                  <a:pt x="4323266" y="867572"/>
                </a:cubicBezTo>
                <a:cubicBezTo>
                  <a:pt x="4350130" y="867572"/>
                  <a:pt x="4363467" y="852680"/>
                  <a:pt x="4363467" y="822896"/>
                </a:cubicBezTo>
                <a:cubicBezTo>
                  <a:pt x="4363467" y="793302"/>
                  <a:pt x="4363467" y="763899"/>
                  <a:pt x="4363467" y="734305"/>
                </a:cubicBezTo>
                <a:cubicBezTo>
                  <a:pt x="4296212" y="808194"/>
                  <a:pt x="4224575" y="868527"/>
                  <a:pt x="4148746" y="915304"/>
                </a:cubicBezTo>
                <a:cubicBezTo>
                  <a:pt x="4138648" y="900030"/>
                  <a:pt x="4126835" y="884374"/>
                  <a:pt x="4113308" y="868145"/>
                </a:cubicBezTo>
                <a:cubicBezTo>
                  <a:pt x="4057866" y="907094"/>
                  <a:pt x="4011949" y="943180"/>
                  <a:pt x="3975940" y="975828"/>
                </a:cubicBezTo>
                <a:cubicBezTo>
                  <a:pt x="3952506" y="946998"/>
                  <a:pt x="3928881" y="918168"/>
                  <a:pt x="3905446" y="889529"/>
                </a:cubicBezTo>
                <a:cubicBezTo>
                  <a:pt x="3926404" y="866236"/>
                  <a:pt x="3936692" y="838361"/>
                  <a:pt x="3936692" y="805903"/>
                </a:cubicBezTo>
                <a:lnTo>
                  <a:pt x="3936692" y="433388"/>
                </a:lnTo>
                <a:lnTo>
                  <a:pt x="0" y="433388"/>
                </a:lnTo>
                <a:lnTo>
                  <a:pt x="0" y="303525"/>
                </a:lnTo>
                <a:lnTo>
                  <a:pt x="3870961" y="303525"/>
                </a:lnTo>
                <a:lnTo>
                  <a:pt x="3870961" y="303001"/>
                </a:lnTo>
                <a:cubicBezTo>
                  <a:pt x="3932501" y="303001"/>
                  <a:pt x="3994040" y="303001"/>
                  <a:pt x="4055579" y="303001"/>
                </a:cubicBezTo>
                <a:cubicBezTo>
                  <a:pt x="4055579" y="453452"/>
                  <a:pt x="4055579" y="603902"/>
                  <a:pt x="4055579" y="754353"/>
                </a:cubicBezTo>
                <a:cubicBezTo>
                  <a:pt x="4065296" y="746907"/>
                  <a:pt x="4092160" y="729341"/>
                  <a:pt x="4135981" y="701657"/>
                </a:cubicBezTo>
                <a:cubicBezTo>
                  <a:pt x="4137886" y="728769"/>
                  <a:pt x="4140172" y="754353"/>
                  <a:pt x="4142839" y="778219"/>
                </a:cubicBezTo>
                <a:cubicBezTo>
                  <a:pt x="4196186" y="745952"/>
                  <a:pt x="4247056" y="708148"/>
                  <a:pt x="4295450" y="664808"/>
                </a:cubicBezTo>
                <a:cubicBezTo>
                  <a:pt x="4227432" y="664808"/>
                  <a:pt x="4159606" y="664808"/>
                  <a:pt x="4091779" y="664808"/>
                </a:cubicBezTo>
                <a:cubicBezTo>
                  <a:pt x="4091779" y="630441"/>
                  <a:pt x="4091779" y="595883"/>
                  <a:pt x="4091779" y="561517"/>
                </a:cubicBezTo>
                <a:cubicBezTo>
                  <a:pt x="4106449" y="561517"/>
                  <a:pt x="4121310" y="561517"/>
                  <a:pt x="4135981" y="561517"/>
                </a:cubicBezTo>
                <a:cubicBezTo>
                  <a:pt x="4135981" y="410302"/>
                  <a:pt x="4135981" y="259279"/>
                  <a:pt x="4135981" y="108255"/>
                </a:cubicBezTo>
                <a:cubicBezTo>
                  <a:pt x="4166464" y="108255"/>
                  <a:pt x="4197139" y="108255"/>
                  <a:pt x="4227623" y="108255"/>
                </a:cubicBezTo>
                <a:cubicBezTo>
                  <a:pt x="4238102" y="74843"/>
                  <a:pt x="4247819" y="38758"/>
                  <a:pt x="4256583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Freeform 9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5187325" y="4622629"/>
            <a:ext cx="2853662" cy="747522"/>
          </a:xfrm>
          <a:custGeom>
            <a:avLst/>
            <a:gdLst>
              <a:gd name="T0" fmla="*/ 10788 w 22500"/>
              <a:gd name="T1" fmla="*/ 4184 h 5907"/>
              <a:gd name="T2" fmla="*/ 10788 w 22500"/>
              <a:gd name="T3" fmla="*/ 4958 h 5907"/>
              <a:gd name="T4" fmla="*/ 13006 w 22500"/>
              <a:gd name="T5" fmla="*/ 5099 h 5907"/>
              <a:gd name="T6" fmla="*/ 11204 w 22500"/>
              <a:gd name="T7" fmla="*/ 4079 h 5907"/>
              <a:gd name="T8" fmla="*/ 15953 w 22500"/>
              <a:gd name="T9" fmla="*/ 1723 h 5907"/>
              <a:gd name="T10" fmla="*/ 18033 w 22500"/>
              <a:gd name="T11" fmla="*/ 3903 h 5907"/>
              <a:gd name="T12" fmla="*/ 17201 w 22500"/>
              <a:gd name="T13" fmla="*/ 5907 h 5907"/>
              <a:gd name="T14" fmla="*/ 16889 w 22500"/>
              <a:gd name="T15" fmla="*/ 2778 h 5907"/>
              <a:gd name="T16" fmla="*/ 15052 w 22500"/>
              <a:gd name="T17" fmla="*/ 2532 h 5907"/>
              <a:gd name="T18" fmla="*/ 14254 w 22500"/>
              <a:gd name="T19" fmla="*/ 5907 h 5907"/>
              <a:gd name="T20" fmla="*/ 9886 w 22500"/>
              <a:gd name="T21" fmla="*/ 1688 h 5907"/>
              <a:gd name="T22" fmla="*/ 13318 w 22500"/>
              <a:gd name="T23" fmla="*/ 2180 h 5907"/>
              <a:gd name="T24" fmla="*/ 13804 w 22500"/>
              <a:gd name="T25" fmla="*/ 5907 h 5907"/>
              <a:gd name="T26" fmla="*/ 10371 w 22500"/>
              <a:gd name="T27" fmla="*/ 5661 h 5907"/>
              <a:gd name="T28" fmla="*/ 10371 w 22500"/>
              <a:gd name="T29" fmla="*/ 3481 h 5907"/>
              <a:gd name="T30" fmla="*/ 12972 w 22500"/>
              <a:gd name="T31" fmla="*/ 3235 h 5907"/>
              <a:gd name="T32" fmla="*/ 9886 w 22500"/>
              <a:gd name="T33" fmla="*/ 2532 h 5907"/>
              <a:gd name="T34" fmla="*/ 18444 w 22500"/>
              <a:gd name="T35" fmla="*/ 0 h 5907"/>
              <a:gd name="T36" fmla="*/ 19241 w 22500"/>
              <a:gd name="T37" fmla="*/ 3200 h 5907"/>
              <a:gd name="T38" fmla="*/ 22431 w 22500"/>
              <a:gd name="T39" fmla="*/ 1723 h 5907"/>
              <a:gd name="T40" fmla="*/ 22500 w 22500"/>
              <a:gd name="T41" fmla="*/ 5907 h 5907"/>
              <a:gd name="T42" fmla="*/ 19241 w 22500"/>
              <a:gd name="T43" fmla="*/ 3833 h 5907"/>
              <a:gd name="T44" fmla="*/ 18444 w 22500"/>
              <a:gd name="T45" fmla="*/ 5907 h 5907"/>
              <a:gd name="T46" fmla="*/ 5787 w 22500"/>
              <a:gd name="T47" fmla="*/ 0 h 5907"/>
              <a:gd name="T48" fmla="*/ 6585 w 22500"/>
              <a:gd name="T49" fmla="*/ 1723 h 5907"/>
              <a:gd name="T50" fmla="*/ 9358 w 22500"/>
              <a:gd name="T51" fmla="*/ 3516 h 5907"/>
              <a:gd name="T52" fmla="*/ 8561 w 22500"/>
              <a:gd name="T53" fmla="*/ 5907 h 5907"/>
              <a:gd name="T54" fmla="*/ 8388 w 22500"/>
              <a:gd name="T55" fmla="*/ 2778 h 5907"/>
              <a:gd name="T56" fmla="*/ 6585 w 22500"/>
              <a:gd name="T57" fmla="*/ 2532 h 5907"/>
              <a:gd name="T58" fmla="*/ 5787 w 22500"/>
              <a:gd name="T59" fmla="*/ 5907 h 5907"/>
              <a:gd name="T60" fmla="*/ 0 w 22500"/>
              <a:gd name="T61" fmla="*/ 0 h 5907"/>
              <a:gd name="T62" fmla="*/ 5304 w 22500"/>
              <a:gd name="T63" fmla="*/ 844 h 5907"/>
              <a:gd name="T64" fmla="*/ 3051 w 22500"/>
              <a:gd name="T65" fmla="*/ 5907 h 5907"/>
              <a:gd name="T66" fmla="*/ 2253 w 22500"/>
              <a:gd name="T67" fmla="*/ 844 h 5907"/>
              <a:gd name="T68" fmla="*/ 0 w 22500"/>
              <a:gd name="T69" fmla="*/ 0 h 5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00" h="5907">
                <a:moveTo>
                  <a:pt x="11204" y="4079"/>
                </a:moveTo>
                <a:cubicBezTo>
                  <a:pt x="11042" y="4079"/>
                  <a:pt x="10903" y="4114"/>
                  <a:pt x="10788" y="4184"/>
                </a:cubicBezTo>
                <a:cubicBezTo>
                  <a:pt x="10672" y="4278"/>
                  <a:pt x="10614" y="4407"/>
                  <a:pt x="10614" y="4571"/>
                </a:cubicBezTo>
                <a:cubicBezTo>
                  <a:pt x="10614" y="4735"/>
                  <a:pt x="10672" y="4864"/>
                  <a:pt x="10788" y="4958"/>
                </a:cubicBezTo>
                <a:cubicBezTo>
                  <a:pt x="10903" y="5052"/>
                  <a:pt x="11042" y="5099"/>
                  <a:pt x="11204" y="5099"/>
                </a:cubicBezTo>
                <a:cubicBezTo>
                  <a:pt x="11804" y="5099"/>
                  <a:pt x="12405" y="5099"/>
                  <a:pt x="13006" y="5099"/>
                </a:cubicBezTo>
                <a:cubicBezTo>
                  <a:pt x="13006" y="4759"/>
                  <a:pt x="13006" y="4419"/>
                  <a:pt x="13006" y="4079"/>
                </a:cubicBezTo>
                <a:cubicBezTo>
                  <a:pt x="12405" y="4079"/>
                  <a:pt x="11804" y="4079"/>
                  <a:pt x="11204" y="4079"/>
                </a:cubicBezTo>
                <a:close/>
                <a:moveTo>
                  <a:pt x="14254" y="1723"/>
                </a:moveTo>
                <a:cubicBezTo>
                  <a:pt x="14821" y="1723"/>
                  <a:pt x="15387" y="1723"/>
                  <a:pt x="15953" y="1723"/>
                </a:cubicBezTo>
                <a:cubicBezTo>
                  <a:pt x="16624" y="1723"/>
                  <a:pt x="17120" y="1864"/>
                  <a:pt x="17444" y="2145"/>
                </a:cubicBezTo>
                <a:cubicBezTo>
                  <a:pt x="17837" y="2497"/>
                  <a:pt x="18033" y="3083"/>
                  <a:pt x="18033" y="3903"/>
                </a:cubicBezTo>
                <a:cubicBezTo>
                  <a:pt x="18033" y="4571"/>
                  <a:pt x="18033" y="5239"/>
                  <a:pt x="18033" y="5907"/>
                </a:cubicBezTo>
                <a:cubicBezTo>
                  <a:pt x="17756" y="5907"/>
                  <a:pt x="17479" y="5907"/>
                  <a:pt x="17201" y="5907"/>
                </a:cubicBezTo>
                <a:cubicBezTo>
                  <a:pt x="17201" y="5239"/>
                  <a:pt x="17201" y="4571"/>
                  <a:pt x="17201" y="3903"/>
                </a:cubicBezTo>
                <a:cubicBezTo>
                  <a:pt x="17201" y="3341"/>
                  <a:pt x="17097" y="2966"/>
                  <a:pt x="16889" y="2778"/>
                </a:cubicBezTo>
                <a:cubicBezTo>
                  <a:pt x="16728" y="2614"/>
                  <a:pt x="16416" y="2532"/>
                  <a:pt x="15953" y="2532"/>
                </a:cubicBezTo>
                <a:cubicBezTo>
                  <a:pt x="15653" y="2532"/>
                  <a:pt x="15352" y="2532"/>
                  <a:pt x="15052" y="2532"/>
                </a:cubicBezTo>
                <a:cubicBezTo>
                  <a:pt x="15052" y="3657"/>
                  <a:pt x="15052" y="4782"/>
                  <a:pt x="15052" y="5907"/>
                </a:cubicBezTo>
                <a:cubicBezTo>
                  <a:pt x="14786" y="5907"/>
                  <a:pt x="14520" y="5907"/>
                  <a:pt x="14254" y="5907"/>
                </a:cubicBezTo>
                <a:cubicBezTo>
                  <a:pt x="14254" y="4513"/>
                  <a:pt x="14254" y="3118"/>
                  <a:pt x="14254" y="1723"/>
                </a:cubicBezTo>
                <a:close/>
                <a:moveTo>
                  <a:pt x="9886" y="1688"/>
                </a:moveTo>
                <a:cubicBezTo>
                  <a:pt x="10556" y="1688"/>
                  <a:pt x="11227" y="1688"/>
                  <a:pt x="11897" y="1688"/>
                </a:cubicBezTo>
                <a:cubicBezTo>
                  <a:pt x="12521" y="1688"/>
                  <a:pt x="12995" y="1852"/>
                  <a:pt x="13318" y="2180"/>
                </a:cubicBezTo>
                <a:cubicBezTo>
                  <a:pt x="13642" y="2508"/>
                  <a:pt x="13804" y="2954"/>
                  <a:pt x="13804" y="3516"/>
                </a:cubicBezTo>
                <a:cubicBezTo>
                  <a:pt x="13804" y="4313"/>
                  <a:pt x="13804" y="5110"/>
                  <a:pt x="13804" y="5907"/>
                </a:cubicBezTo>
                <a:cubicBezTo>
                  <a:pt x="12937" y="5907"/>
                  <a:pt x="12070" y="5907"/>
                  <a:pt x="11204" y="5907"/>
                </a:cubicBezTo>
                <a:cubicBezTo>
                  <a:pt x="10903" y="5907"/>
                  <a:pt x="10626" y="5825"/>
                  <a:pt x="10371" y="5661"/>
                </a:cubicBezTo>
                <a:cubicBezTo>
                  <a:pt x="10002" y="5427"/>
                  <a:pt x="9817" y="5063"/>
                  <a:pt x="9817" y="4571"/>
                </a:cubicBezTo>
                <a:cubicBezTo>
                  <a:pt x="9817" y="4102"/>
                  <a:pt x="10002" y="3739"/>
                  <a:pt x="10371" y="3481"/>
                </a:cubicBezTo>
                <a:cubicBezTo>
                  <a:pt x="10626" y="3317"/>
                  <a:pt x="10903" y="3235"/>
                  <a:pt x="11204" y="3235"/>
                </a:cubicBezTo>
                <a:cubicBezTo>
                  <a:pt x="11793" y="3235"/>
                  <a:pt x="12382" y="3235"/>
                  <a:pt x="12972" y="3235"/>
                </a:cubicBezTo>
                <a:cubicBezTo>
                  <a:pt x="12902" y="2766"/>
                  <a:pt x="12544" y="2532"/>
                  <a:pt x="11897" y="2532"/>
                </a:cubicBezTo>
                <a:cubicBezTo>
                  <a:pt x="11227" y="2532"/>
                  <a:pt x="10556" y="2532"/>
                  <a:pt x="9886" y="2532"/>
                </a:cubicBezTo>
                <a:cubicBezTo>
                  <a:pt x="9886" y="2251"/>
                  <a:pt x="9886" y="1969"/>
                  <a:pt x="9886" y="1688"/>
                </a:cubicBezTo>
                <a:close/>
                <a:moveTo>
                  <a:pt x="18444" y="0"/>
                </a:moveTo>
                <a:cubicBezTo>
                  <a:pt x="18709" y="0"/>
                  <a:pt x="18975" y="0"/>
                  <a:pt x="19241" y="0"/>
                </a:cubicBezTo>
                <a:cubicBezTo>
                  <a:pt x="19241" y="1067"/>
                  <a:pt x="19241" y="2133"/>
                  <a:pt x="19241" y="3200"/>
                </a:cubicBezTo>
                <a:cubicBezTo>
                  <a:pt x="19865" y="2708"/>
                  <a:pt x="20489" y="2215"/>
                  <a:pt x="21113" y="1723"/>
                </a:cubicBezTo>
                <a:cubicBezTo>
                  <a:pt x="21552" y="1723"/>
                  <a:pt x="21991" y="1723"/>
                  <a:pt x="22431" y="1723"/>
                </a:cubicBezTo>
                <a:cubicBezTo>
                  <a:pt x="21656" y="2333"/>
                  <a:pt x="20882" y="2942"/>
                  <a:pt x="20108" y="3552"/>
                </a:cubicBezTo>
                <a:cubicBezTo>
                  <a:pt x="20905" y="4337"/>
                  <a:pt x="21703" y="5122"/>
                  <a:pt x="22500" y="5907"/>
                </a:cubicBezTo>
                <a:cubicBezTo>
                  <a:pt x="22107" y="5907"/>
                  <a:pt x="21714" y="5907"/>
                  <a:pt x="21321" y="5907"/>
                </a:cubicBezTo>
                <a:cubicBezTo>
                  <a:pt x="20628" y="5216"/>
                  <a:pt x="19934" y="4524"/>
                  <a:pt x="19241" y="3833"/>
                </a:cubicBezTo>
                <a:cubicBezTo>
                  <a:pt x="19241" y="4524"/>
                  <a:pt x="19241" y="5216"/>
                  <a:pt x="19241" y="5907"/>
                </a:cubicBezTo>
                <a:cubicBezTo>
                  <a:pt x="18975" y="5907"/>
                  <a:pt x="18709" y="5907"/>
                  <a:pt x="18444" y="5907"/>
                </a:cubicBezTo>
                <a:cubicBezTo>
                  <a:pt x="18444" y="3938"/>
                  <a:pt x="18444" y="1969"/>
                  <a:pt x="18444" y="0"/>
                </a:cubicBezTo>
                <a:close/>
                <a:moveTo>
                  <a:pt x="5787" y="0"/>
                </a:moveTo>
                <a:cubicBezTo>
                  <a:pt x="6053" y="0"/>
                  <a:pt x="6319" y="0"/>
                  <a:pt x="6585" y="0"/>
                </a:cubicBezTo>
                <a:cubicBezTo>
                  <a:pt x="6585" y="575"/>
                  <a:pt x="6585" y="1149"/>
                  <a:pt x="6585" y="1723"/>
                </a:cubicBezTo>
                <a:cubicBezTo>
                  <a:pt x="6908" y="1723"/>
                  <a:pt x="7232" y="1723"/>
                  <a:pt x="7556" y="1723"/>
                </a:cubicBezTo>
                <a:cubicBezTo>
                  <a:pt x="8757" y="1723"/>
                  <a:pt x="9358" y="2321"/>
                  <a:pt x="9358" y="3516"/>
                </a:cubicBezTo>
                <a:cubicBezTo>
                  <a:pt x="9358" y="4313"/>
                  <a:pt x="9358" y="5110"/>
                  <a:pt x="9358" y="5907"/>
                </a:cubicBezTo>
                <a:cubicBezTo>
                  <a:pt x="9093" y="5907"/>
                  <a:pt x="8827" y="5907"/>
                  <a:pt x="8561" y="5907"/>
                </a:cubicBezTo>
                <a:cubicBezTo>
                  <a:pt x="8561" y="5110"/>
                  <a:pt x="8561" y="4313"/>
                  <a:pt x="8561" y="3516"/>
                </a:cubicBezTo>
                <a:cubicBezTo>
                  <a:pt x="8561" y="3165"/>
                  <a:pt x="8503" y="2919"/>
                  <a:pt x="8388" y="2778"/>
                </a:cubicBezTo>
                <a:cubicBezTo>
                  <a:pt x="8226" y="2614"/>
                  <a:pt x="7948" y="2532"/>
                  <a:pt x="7556" y="2532"/>
                </a:cubicBezTo>
                <a:cubicBezTo>
                  <a:pt x="7232" y="2532"/>
                  <a:pt x="6908" y="2532"/>
                  <a:pt x="6585" y="2532"/>
                </a:cubicBezTo>
                <a:cubicBezTo>
                  <a:pt x="6585" y="3657"/>
                  <a:pt x="6585" y="4782"/>
                  <a:pt x="6585" y="5907"/>
                </a:cubicBezTo>
                <a:cubicBezTo>
                  <a:pt x="6319" y="5907"/>
                  <a:pt x="6053" y="5907"/>
                  <a:pt x="5787" y="5907"/>
                </a:cubicBezTo>
                <a:cubicBezTo>
                  <a:pt x="5787" y="3938"/>
                  <a:pt x="5787" y="1969"/>
                  <a:pt x="5787" y="0"/>
                </a:cubicBezTo>
                <a:close/>
                <a:moveTo>
                  <a:pt x="0" y="0"/>
                </a:moveTo>
                <a:cubicBezTo>
                  <a:pt x="1768" y="0"/>
                  <a:pt x="3536" y="0"/>
                  <a:pt x="5304" y="0"/>
                </a:cubicBezTo>
                <a:cubicBezTo>
                  <a:pt x="5304" y="282"/>
                  <a:pt x="5304" y="563"/>
                  <a:pt x="5304" y="844"/>
                </a:cubicBezTo>
                <a:cubicBezTo>
                  <a:pt x="4553" y="844"/>
                  <a:pt x="3802" y="844"/>
                  <a:pt x="3051" y="844"/>
                </a:cubicBezTo>
                <a:cubicBezTo>
                  <a:pt x="3051" y="2532"/>
                  <a:pt x="3051" y="4220"/>
                  <a:pt x="3051" y="5907"/>
                </a:cubicBezTo>
                <a:cubicBezTo>
                  <a:pt x="2785" y="5907"/>
                  <a:pt x="2519" y="5907"/>
                  <a:pt x="2253" y="5907"/>
                </a:cubicBezTo>
                <a:cubicBezTo>
                  <a:pt x="2253" y="4220"/>
                  <a:pt x="2253" y="2532"/>
                  <a:pt x="2253" y="844"/>
                </a:cubicBezTo>
                <a:cubicBezTo>
                  <a:pt x="1502" y="844"/>
                  <a:pt x="751" y="844"/>
                  <a:pt x="0" y="844"/>
                </a:cubicBezTo>
                <a:cubicBezTo>
                  <a:pt x="0" y="563"/>
                  <a:pt x="0" y="282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Freeform 10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8410905" y="4622630"/>
            <a:ext cx="1904556" cy="768520"/>
          </a:xfrm>
          <a:custGeom>
            <a:avLst/>
            <a:gdLst>
              <a:gd name="T0" fmla="*/ 4234 w 7507"/>
              <a:gd name="T1" fmla="*/ 1178 h 3042"/>
              <a:gd name="T2" fmla="*/ 3731 w 7507"/>
              <a:gd name="T3" fmla="*/ 1389 h 3042"/>
              <a:gd name="T4" fmla="*/ 3523 w 7507"/>
              <a:gd name="T5" fmla="*/ 1899 h 3042"/>
              <a:gd name="T6" fmla="*/ 3731 w 7507"/>
              <a:gd name="T7" fmla="*/ 2409 h 3042"/>
              <a:gd name="T8" fmla="*/ 4234 w 7507"/>
              <a:gd name="T9" fmla="*/ 2620 h 3042"/>
              <a:gd name="T10" fmla="*/ 4736 w 7507"/>
              <a:gd name="T11" fmla="*/ 2409 h 3042"/>
              <a:gd name="T12" fmla="*/ 4962 w 7507"/>
              <a:gd name="T13" fmla="*/ 1899 h 3042"/>
              <a:gd name="T14" fmla="*/ 4736 w 7507"/>
              <a:gd name="T15" fmla="*/ 1389 h 3042"/>
              <a:gd name="T16" fmla="*/ 4234 w 7507"/>
              <a:gd name="T17" fmla="*/ 1178 h 3042"/>
              <a:gd name="T18" fmla="*/ 5583 w 7507"/>
              <a:gd name="T19" fmla="*/ 862 h 3042"/>
              <a:gd name="T20" fmla="*/ 5981 w 7507"/>
              <a:gd name="T21" fmla="*/ 862 h 3042"/>
              <a:gd name="T22" fmla="*/ 5981 w 7507"/>
              <a:gd name="T23" fmla="*/ 1934 h 3042"/>
              <a:gd name="T24" fmla="*/ 6172 w 7507"/>
              <a:gd name="T25" fmla="*/ 2444 h 3042"/>
              <a:gd name="T26" fmla="*/ 6605 w 7507"/>
              <a:gd name="T27" fmla="*/ 2532 h 3042"/>
              <a:gd name="T28" fmla="*/ 7108 w 7507"/>
              <a:gd name="T29" fmla="*/ 2532 h 3042"/>
              <a:gd name="T30" fmla="*/ 7108 w 7507"/>
              <a:gd name="T31" fmla="*/ 862 h 3042"/>
              <a:gd name="T32" fmla="*/ 7507 w 7507"/>
              <a:gd name="T33" fmla="*/ 862 h 3042"/>
              <a:gd name="T34" fmla="*/ 7507 w 7507"/>
              <a:gd name="T35" fmla="*/ 2954 h 3042"/>
              <a:gd name="T36" fmla="*/ 6605 w 7507"/>
              <a:gd name="T37" fmla="*/ 2954 h 3042"/>
              <a:gd name="T38" fmla="*/ 5583 w 7507"/>
              <a:gd name="T39" fmla="*/ 1934 h 3042"/>
              <a:gd name="T40" fmla="*/ 5583 w 7507"/>
              <a:gd name="T41" fmla="*/ 862 h 3042"/>
              <a:gd name="T42" fmla="*/ 4234 w 7507"/>
              <a:gd name="T43" fmla="*/ 756 h 3042"/>
              <a:gd name="T44" fmla="*/ 5031 w 7507"/>
              <a:gd name="T45" fmla="*/ 1090 h 3042"/>
              <a:gd name="T46" fmla="*/ 5360 w 7507"/>
              <a:gd name="T47" fmla="*/ 1899 h 3042"/>
              <a:gd name="T48" fmla="*/ 5031 w 7507"/>
              <a:gd name="T49" fmla="*/ 2708 h 3042"/>
              <a:gd name="T50" fmla="*/ 4234 w 7507"/>
              <a:gd name="T51" fmla="*/ 3042 h 3042"/>
              <a:gd name="T52" fmla="*/ 3436 w 7507"/>
              <a:gd name="T53" fmla="*/ 2708 h 3042"/>
              <a:gd name="T54" fmla="*/ 3124 w 7507"/>
              <a:gd name="T55" fmla="*/ 1899 h 3042"/>
              <a:gd name="T56" fmla="*/ 3436 w 7507"/>
              <a:gd name="T57" fmla="*/ 1090 h 3042"/>
              <a:gd name="T58" fmla="*/ 4234 w 7507"/>
              <a:gd name="T59" fmla="*/ 756 h 3042"/>
              <a:gd name="T60" fmla="*/ 0 w 7507"/>
              <a:gd name="T61" fmla="*/ 0 h 3042"/>
              <a:gd name="T62" fmla="*/ 502 w 7507"/>
              <a:gd name="T63" fmla="*/ 0 h 3042"/>
              <a:gd name="T64" fmla="*/ 1438 w 7507"/>
              <a:gd name="T65" fmla="*/ 1354 h 3042"/>
              <a:gd name="T66" fmla="*/ 2374 w 7507"/>
              <a:gd name="T67" fmla="*/ 0 h 3042"/>
              <a:gd name="T68" fmla="*/ 2877 w 7507"/>
              <a:gd name="T69" fmla="*/ 0 h 3042"/>
              <a:gd name="T70" fmla="*/ 1646 w 7507"/>
              <a:gd name="T71" fmla="*/ 1776 h 3042"/>
              <a:gd name="T72" fmla="*/ 1646 w 7507"/>
              <a:gd name="T73" fmla="*/ 2954 h 3042"/>
              <a:gd name="T74" fmla="*/ 1230 w 7507"/>
              <a:gd name="T75" fmla="*/ 2954 h 3042"/>
              <a:gd name="T76" fmla="*/ 1230 w 7507"/>
              <a:gd name="T77" fmla="*/ 1776 h 3042"/>
              <a:gd name="T78" fmla="*/ 0 w 7507"/>
              <a:gd name="T79" fmla="*/ 0 h 3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507" h="3042">
                <a:moveTo>
                  <a:pt x="4234" y="1178"/>
                </a:moveTo>
                <a:cubicBezTo>
                  <a:pt x="4037" y="1178"/>
                  <a:pt x="3870" y="1249"/>
                  <a:pt x="3731" y="1389"/>
                </a:cubicBezTo>
                <a:cubicBezTo>
                  <a:pt x="3592" y="1530"/>
                  <a:pt x="3523" y="1700"/>
                  <a:pt x="3523" y="1899"/>
                </a:cubicBezTo>
                <a:cubicBezTo>
                  <a:pt x="3523" y="2098"/>
                  <a:pt x="3592" y="2268"/>
                  <a:pt x="3731" y="2409"/>
                </a:cubicBezTo>
                <a:cubicBezTo>
                  <a:pt x="3870" y="2549"/>
                  <a:pt x="4037" y="2620"/>
                  <a:pt x="4234" y="2620"/>
                </a:cubicBezTo>
                <a:cubicBezTo>
                  <a:pt x="4430" y="2620"/>
                  <a:pt x="4598" y="2549"/>
                  <a:pt x="4736" y="2409"/>
                </a:cubicBezTo>
                <a:cubicBezTo>
                  <a:pt x="4887" y="2268"/>
                  <a:pt x="4962" y="2098"/>
                  <a:pt x="4962" y="1899"/>
                </a:cubicBezTo>
                <a:cubicBezTo>
                  <a:pt x="4962" y="1700"/>
                  <a:pt x="4887" y="1530"/>
                  <a:pt x="4736" y="1389"/>
                </a:cubicBezTo>
                <a:cubicBezTo>
                  <a:pt x="4598" y="1249"/>
                  <a:pt x="4430" y="1178"/>
                  <a:pt x="4234" y="1178"/>
                </a:cubicBezTo>
                <a:close/>
                <a:moveTo>
                  <a:pt x="5583" y="862"/>
                </a:moveTo>
                <a:cubicBezTo>
                  <a:pt x="5716" y="862"/>
                  <a:pt x="5848" y="862"/>
                  <a:pt x="5981" y="862"/>
                </a:cubicBezTo>
                <a:cubicBezTo>
                  <a:pt x="5981" y="1219"/>
                  <a:pt x="5981" y="1577"/>
                  <a:pt x="5981" y="1934"/>
                </a:cubicBezTo>
                <a:cubicBezTo>
                  <a:pt x="5981" y="2180"/>
                  <a:pt x="6045" y="2350"/>
                  <a:pt x="6172" y="2444"/>
                </a:cubicBezTo>
                <a:cubicBezTo>
                  <a:pt x="6264" y="2503"/>
                  <a:pt x="6409" y="2532"/>
                  <a:pt x="6605" y="2532"/>
                </a:cubicBezTo>
                <a:cubicBezTo>
                  <a:pt x="6773" y="2532"/>
                  <a:pt x="6941" y="2532"/>
                  <a:pt x="7108" y="2532"/>
                </a:cubicBezTo>
                <a:cubicBezTo>
                  <a:pt x="7108" y="1975"/>
                  <a:pt x="7108" y="1419"/>
                  <a:pt x="7108" y="862"/>
                </a:cubicBezTo>
                <a:cubicBezTo>
                  <a:pt x="7241" y="862"/>
                  <a:pt x="7374" y="862"/>
                  <a:pt x="7507" y="862"/>
                </a:cubicBezTo>
                <a:cubicBezTo>
                  <a:pt x="7507" y="1559"/>
                  <a:pt x="7507" y="2257"/>
                  <a:pt x="7507" y="2954"/>
                </a:cubicBezTo>
                <a:cubicBezTo>
                  <a:pt x="7206" y="2954"/>
                  <a:pt x="6906" y="2954"/>
                  <a:pt x="6605" y="2954"/>
                </a:cubicBezTo>
                <a:cubicBezTo>
                  <a:pt x="5924" y="2954"/>
                  <a:pt x="5583" y="2614"/>
                  <a:pt x="5583" y="1934"/>
                </a:cubicBezTo>
                <a:cubicBezTo>
                  <a:pt x="5583" y="1577"/>
                  <a:pt x="5583" y="1219"/>
                  <a:pt x="5583" y="862"/>
                </a:cubicBezTo>
                <a:close/>
                <a:moveTo>
                  <a:pt x="4234" y="756"/>
                </a:moveTo>
                <a:cubicBezTo>
                  <a:pt x="4546" y="756"/>
                  <a:pt x="4811" y="868"/>
                  <a:pt x="5031" y="1090"/>
                </a:cubicBezTo>
                <a:cubicBezTo>
                  <a:pt x="5251" y="1313"/>
                  <a:pt x="5360" y="1583"/>
                  <a:pt x="5360" y="1899"/>
                </a:cubicBezTo>
                <a:cubicBezTo>
                  <a:pt x="5360" y="2215"/>
                  <a:pt x="5251" y="2485"/>
                  <a:pt x="5031" y="2708"/>
                </a:cubicBezTo>
                <a:cubicBezTo>
                  <a:pt x="4811" y="2930"/>
                  <a:pt x="4546" y="3042"/>
                  <a:pt x="4234" y="3042"/>
                </a:cubicBezTo>
                <a:cubicBezTo>
                  <a:pt x="3922" y="3042"/>
                  <a:pt x="3656" y="2930"/>
                  <a:pt x="3436" y="2708"/>
                </a:cubicBezTo>
                <a:cubicBezTo>
                  <a:pt x="3228" y="2485"/>
                  <a:pt x="3124" y="2215"/>
                  <a:pt x="3124" y="1899"/>
                </a:cubicBezTo>
                <a:cubicBezTo>
                  <a:pt x="3124" y="1583"/>
                  <a:pt x="3228" y="1313"/>
                  <a:pt x="3436" y="1090"/>
                </a:cubicBezTo>
                <a:cubicBezTo>
                  <a:pt x="3656" y="868"/>
                  <a:pt x="3922" y="756"/>
                  <a:pt x="4234" y="756"/>
                </a:cubicBezTo>
                <a:close/>
                <a:moveTo>
                  <a:pt x="0" y="0"/>
                </a:moveTo>
                <a:cubicBezTo>
                  <a:pt x="167" y="0"/>
                  <a:pt x="335" y="0"/>
                  <a:pt x="502" y="0"/>
                </a:cubicBezTo>
                <a:cubicBezTo>
                  <a:pt x="814" y="452"/>
                  <a:pt x="1126" y="903"/>
                  <a:pt x="1438" y="1354"/>
                </a:cubicBezTo>
                <a:cubicBezTo>
                  <a:pt x="1750" y="903"/>
                  <a:pt x="2062" y="452"/>
                  <a:pt x="2374" y="0"/>
                </a:cubicBezTo>
                <a:cubicBezTo>
                  <a:pt x="2542" y="0"/>
                  <a:pt x="2710" y="0"/>
                  <a:pt x="2877" y="0"/>
                </a:cubicBezTo>
                <a:cubicBezTo>
                  <a:pt x="2467" y="592"/>
                  <a:pt x="2057" y="1184"/>
                  <a:pt x="1646" y="1776"/>
                </a:cubicBezTo>
                <a:cubicBezTo>
                  <a:pt x="1646" y="2169"/>
                  <a:pt x="1646" y="2561"/>
                  <a:pt x="1646" y="2954"/>
                </a:cubicBezTo>
                <a:cubicBezTo>
                  <a:pt x="1508" y="2954"/>
                  <a:pt x="1369" y="2954"/>
                  <a:pt x="1230" y="2954"/>
                </a:cubicBezTo>
                <a:cubicBezTo>
                  <a:pt x="1230" y="2561"/>
                  <a:pt x="1230" y="2169"/>
                  <a:pt x="1230" y="1776"/>
                </a:cubicBezTo>
                <a:cubicBezTo>
                  <a:pt x="820" y="1184"/>
                  <a:pt x="410" y="592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5300" name="图片 55299" descr="1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840" y="1403985"/>
            <a:ext cx="4134485" cy="4134485"/>
          </a:xfrm>
          <a:prstGeom prst="rect">
            <a:avLst/>
          </a:prstGeom>
          <a:noFill/>
          <a:ln w="50800" cap="flat" cmpd="sng">
            <a:noFill/>
            <a:prstDash val="solid"/>
            <a:miter/>
            <a:headEnd type="none" w="med" len="med"/>
            <a:tailEnd type="none" w="med" len="med"/>
          </a:ln>
          <a:effectLst>
            <a:softEdge rad="127000"/>
          </a:effectLst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MH" val="20150923165736"/>
  <p:tag name="MH_LIBRARY" val="GRAPHIC"/>
  <p:tag name="MH_TYPE" val="Other"/>
  <p:tag name="MH_ORDER" val="211"/>
</p:tagLst>
</file>

<file path=ppt/tags/tag2.xml><?xml version="1.0" encoding="utf-8"?>
<p:tagLst xmlns:p="http://schemas.openxmlformats.org/presentationml/2006/main">
  <p:tag name="MH" val="20150923171423"/>
  <p:tag name="MH_LIBRARY" val="GRAPHIC"/>
  <p:tag name="MH_ORDER" val="Rectangle 19"/>
</p:tagLst>
</file>

<file path=ppt/tags/tag3.xml><?xml version="1.0" encoding="utf-8"?>
<p:tagLst xmlns:p="http://schemas.openxmlformats.org/presentationml/2006/main">
  <p:tag name="MH" val="20150923171423"/>
  <p:tag name="MH_LIBRARY" val="GRAPHIC"/>
  <p:tag name="MH_ORDER" val="Rectangle 21"/>
</p:tagLst>
</file>

<file path=ppt/tags/tag4.xml><?xml version="1.0" encoding="utf-8"?>
<p:tagLst xmlns:p="http://schemas.openxmlformats.org/presentationml/2006/main">
  <p:tag name="MH" val="20150923171423"/>
  <p:tag name="MH_LIBRARY" val="GRAPHIC"/>
  <p:tag name="MH_ORDER" val="Rectangle 22"/>
</p:tagLst>
</file>

<file path=ppt/tags/tag5.xml><?xml version="1.0" encoding="utf-8"?>
<p:tagLst xmlns:p="http://schemas.openxmlformats.org/presentationml/2006/main">
  <p:tag name="MH" val="20150923171423"/>
  <p:tag name="MH_LIBRARY" val="GRAPHIC"/>
  <p:tag name="MH_ORDER" val="Rectangle 23"/>
</p:tagLst>
</file>

<file path=ppt/tags/tag6.xml><?xml version="1.0" encoding="utf-8"?>
<p:tagLst xmlns:p="http://schemas.openxmlformats.org/presentationml/2006/main">
  <p:tag name="MH" val="20150923171423"/>
  <p:tag name="MH_LIBRARY" val="GRAPHIC"/>
  <p:tag name="MH_ORDER" val="Rectangle 24"/>
</p:tagLst>
</file>

<file path=ppt/tags/tag7.xml><?xml version="1.0" encoding="utf-8"?>
<p:tagLst xmlns:p="http://schemas.openxmlformats.org/presentationml/2006/main">
  <p:tag name="MH" val="20150923171423"/>
  <p:tag name="MH_LIBRARY" val="GRAPHIC"/>
  <p:tag name="MH_ORDER" val="Rectangle 25"/>
</p:tagLst>
</file>

<file path=ppt/tags/tag8.xml><?xml version="1.0" encoding="utf-8"?>
<p:tagLst xmlns:p="http://schemas.openxmlformats.org/presentationml/2006/main">
  <p:tag name="MH" val="20150923171423"/>
  <p:tag name="MH_LIBRARY" val="GRAPHIC"/>
  <p:tag name="MH_ORDER" val="Rectangle 26"/>
</p:tagLst>
</file>

<file path=ppt/tags/tag9.xml><?xml version="1.0" encoding="utf-8"?>
<p:tagLst xmlns:p="http://schemas.openxmlformats.org/presentationml/2006/main">
  <p:tag name="MH" val="20150923171423"/>
  <p:tag name="MH_LIBRARY" val="GRAPHIC"/>
  <p:tag name="MH_ORDER" val="Rectangle 27"/>
</p:tagLst>
</file>

<file path=ppt/tags/tag10.xml><?xml version="1.0" encoding="utf-8"?>
<p:tagLst xmlns:p="http://schemas.openxmlformats.org/presentationml/2006/main">
  <p:tag name="MH" val="20150923171423"/>
  <p:tag name="MH_LIBRARY" val="GRAPHIC"/>
  <p:tag name="MH_ORDER" val="Rectangle 28"/>
</p:tagLst>
</file>

<file path=ppt/tags/tag11.xml><?xml version="1.0" encoding="utf-8"?>
<p:tagLst xmlns:p="http://schemas.openxmlformats.org/presentationml/2006/main">
  <p:tag name="MH" val="20150923171423"/>
  <p:tag name="MH_LIBRARY" val="GRAPHIC"/>
  <p:tag name="MH_ORDER" val="Rectangle 29"/>
</p:tagLst>
</file>

<file path=ppt/tags/tag12.xml><?xml version="1.0" encoding="utf-8"?>
<p:tagLst xmlns:p="http://schemas.openxmlformats.org/presentationml/2006/main">
  <p:tag name="MH" val="20150923171423"/>
  <p:tag name="MH_LIBRARY" val="GRAPHIC"/>
  <p:tag name="MH_ORDER" val="Rectangle 30"/>
</p:tagLst>
</file>

<file path=ppt/tags/tag13.xml><?xml version="1.0" encoding="utf-8"?>
<p:tagLst xmlns:p="http://schemas.openxmlformats.org/presentationml/2006/main">
  <p:tag name="MH" val="20150923171423"/>
  <p:tag name="MH_LIBRARY" val="GRAPHIC"/>
  <p:tag name="MH_ORDER" val="Oval 33"/>
</p:tagLst>
</file>

<file path=ppt/tags/tag14.xml><?xml version="1.0" encoding="utf-8"?>
<p:tagLst xmlns:p="http://schemas.openxmlformats.org/presentationml/2006/main">
  <p:tag name="MH" val="20150923171423"/>
  <p:tag name="MH_LIBRARY" val="GRAPHIC"/>
  <p:tag name="MH_ORDER" val="Oval 34"/>
</p:tagLst>
</file>

<file path=ppt/tags/tag15.xml><?xml version="1.0" encoding="utf-8"?>
<p:tagLst xmlns:p="http://schemas.openxmlformats.org/presentationml/2006/main">
  <p:tag name="MH" val="20150923171423"/>
  <p:tag name="MH_LIBRARY" val="GRAPHIC"/>
  <p:tag name="MH_ORDER" val="Oval 35"/>
</p:tagLst>
</file>

<file path=ppt/tags/tag16.xml><?xml version="1.0" encoding="utf-8"?>
<p:tagLst xmlns:p="http://schemas.openxmlformats.org/presentationml/2006/main">
  <p:tag name="MH" val="20150923171423"/>
  <p:tag name="MH_LIBRARY" val="GRAPHIC"/>
  <p:tag name="MH_ORDER" val="Oval 36"/>
</p:tagLst>
</file>

<file path=ppt/tags/tag17.xml><?xml version="1.0" encoding="utf-8"?>
<p:tagLst xmlns:p="http://schemas.openxmlformats.org/presentationml/2006/main">
  <p:tag name="MH" val="20150923171423"/>
  <p:tag name="MH_LIBRARY" val="GRAPHIC"/>
  <p:tag name="MH_ORDER" val="Oval 37"/>
</p:tagLst>
</file>

<file path=ppt/tags/tag18.xml><?xml version="1.0" encoding="utf-8"?>
<p:tagLst xmlns:p="http://schemas.openxmlformats.org/presentationml/2006/main">
  <p:tag name="MH" val="20150923171423"/>
  <p:tag name="MH_LIBRARY" val="GRAPHIC"/>
  <p:tag name="MH_ORDER" val="Oval 38"/>
</p:tagLst>
</file>

<file path=ppt/tags/tag19.xml><?xml version="1.0" encoding="utf-8"?>
<p:tagLst xmlns:p="http://schemas.openxmlformats.org/presentationml/2006/main">
  <p:tag name="MH" val="20150923171423"/>
  <p:tag name="MH_LIBRARY" val="GRAPHIC"/>
  <p:tag name="MH_ORDER" val="Rectangle 31"/>
</p:tagLst>
</file>

<file path=ppt/tags/tag20.xml><?xml version="1.0" encoding="utf-8"?>
<p:tagLst xmlns:p="http://schemas.openxmlformats.org/presentationml/2006/main">
  <p:tag name="MH" val="20150923165736"/>
  <p:tag name="MH_LIBRARY" val="GRAPHIC"/>
  <p:tag name="MH_TYPE" val="Other"/>
  <p:tag name="MH_ORDER" val="211"/>
</p:tagLst>
</file>

<file path=ppt/tags/tag21.xml><?xml version="1.0" encoding="utf-8"?>
<p:tagLst xmlns:p="http://schemas.openxmlformats.org/presentationml/2006/main">
  <p:tag name="MH" val="20150923165736"/>
  <p:tag name="MH_LIBRARY" val="GRAPHIC"/>
  <p:tag name="MH_TYPE" val="Other"/>
  <p:tag name="MH_ORDER" val="211"/>
</p:tagLst>
</file>

<file path=ppt/tags/tag22.xml><?xml version="1.0" encoding="utf-8"?>
<p:tagLst xmlns:p="http://schemas.openxmlformats.org/presentationml/2006/main">
  <p:tag name="KSO_WM_TEMPLATE_CATEGORY" val="custom"/>
  <p:tag name="KSO_WM_TEMPLATE_INDEX" val="160106"/>
</p:tagLst>
</file>

<file path=ppt/tags/tag23.xml><?xml version="1.0" encoding="utf-8"?>
<p:tagLst xmlns:p="http://schemas.openxmlformats.org/presentationml/2006/main">
  <p:tag name="MH" val="20150923164619"/>
  <p:tag name="MH_LIBRARY" val="GRAPHIC"/>
  <p:tag name="MH_ORDER" val="Oval 61"/>
  <p:tag name="KSO_WM_TAG_VERSION" val="1.0"/>
  <p:tag name="KSO_WM_BEAUTIFY_FLAG" val="#wm#"/>
  <p:tag name="KSO_WM_UNIT_TYPE" val="i"/>
  <p:tag name="KSO_WM_UNIT_ID" val="custom160106_8*i*0"/>
  <p:tag name="KSO_WM_TEMPLATE_CATEGORY" val="custom"/>
  <p:tag name="KSO_WM_TEMPLATE_INDEX" val="160106"/>
</p:tagLst>
</file>

<file path=ppt/tags/tag24.xml><?xml version="1.0" encoding="utf-8"?>
<p:tagLst xmlns:p="http://schemas.openxmlformats.org/presentationml/2006/main">
  <p:tag name="MH" val="20150923164619"/>
  <p:tag name="MH_LIBRARY" val="GRAPHIC"/>
  <p:tag name="MH_ORDER" val="Rectangle 34"/>
  <p:tag name="KSO_WM_TAG_VERSION" val="1.0"/>
  <p:tag name="KSO_WM_BEAUTIFY_FLAG" val="#wm#"/>
  <p:tag name="KSO_WM_UNIT_TYPE" val="i"/>
  <p:tag name="KSO_WM_UNIT_ID" val="custom160106_8*i*1"/>
  <p:tag name="KSO_WM_TEMPLATE_CATEGORY" val="custom"/>
  <p:tag name="KSO_WM_TEMPLATE_INDEX" val="160106"/>
</p:tagLst>
</file>

<file path=ppt/tags/tag25.xml><?xml version="1.0" encoding="utf-8"?>
<p:tagLst xmlns:p="http://schemas.openxmlformats.org/presentationml/2006/main">
  <p:tag name="MH" val="20150923164619"/>
  <p:tag name="MH_LIBRARY" val="GRAPHIC"/>
  <p:tag name="MH_ORDER" val="Rectangle 36"/>
  <p:tag name="KSO_WM_TAG_VERSION" val="1.0"/>
  <p:tag name="KSO_WM_BEAUTIFY_FLAG" val="#wm#"/>
  <p:tag name="KSO_WM_UNIT_TYPE" val="i"/>
  <p:tag name="KSO_WM_UNIT_ID" val="custom160106_8*i*2"/>
  <p:tag name="KSO_WM_TEMPLATE_CATEGORY" val="custom"/>
  <p:tag name="KSO_WM_TEMPLATE_INDEX" val="160106"/>
</p:tagLst>
</file>

<file path=ppt/tags/tag26.xml><?xml version="1.0" encoding="utf-8"?>
<p:tagLst xmlns:p="http://schemas.openxmlformats.org/presentationml/2006/main">
  <p:tag name="MH" val="20150923164619"/>
  <p:tag name="MH_LIBRARY" val="GRAPHIC"/>
  <p:tag name="MH_ORDER" val="Rectangle 37"/>
  <p:tag name="KSO_WM_TAG_VERSION" val="1.0"/>
  <p:tag name="KSO_WM_BEAUTIFY_FLAG" val="#wm#"/>
  <p:tag name="KSO_WM_UNIT_TYPE" val="i"/>
  <p:tag name="KSO_WM_UNIT_ID" val="custom160106_8*i*3"/>
  <p:tag name="KSO_WM_TEMPLATE_CATEGORY" val="custom"/>
  <p:tag name="KSO_WM_TEMPLATE_INDEX" val="160106"/>
</p:tagLst>
</file>

<file path=ppt/tags/tag27.xml><?xml version="1.0" encoding="utf-8"?>
<p:tagLst xmlns:p="http://schemas.openxmlformats.org/presentationml/2006/main">
  <p:tag name="MH" val="20150923164619"/>
  <p:tag name="MH_LIBRARY" val="GRAPHIC"/>
  <p:tag name="MH_ORDER" val="Rectangle 38"/>
  <p:tag name="KSO_WM_TAG_VERSION" val="1.0"/>
  <p:tag name="KSO_WM_BEAUTIFY_FLAG" val="#wm#"/>
  <p:tag name="KSO_WM_UNIT_TYPE" val="i"/>
  <p:tag name="KSO_WM_UNIT_ID" val="custom160106_8*i*4"/>
  <p:tag name="KSO_WM_TEMPLATE_CATEGORY" val="custom"/>
  <p:tag name="KSO_WM_TEMPLATE_INDEX" val="160106"/>
</p:tagLst>
</file>

<file path=ppt/tags/tag28.xml><?xml version="1.0" encoding="utf-8"?>
<p:tagLst xmlns:p="http://schemas.openxmlformats.org/presentationml/2006/main">
  <p:tag name="MH" val="20150923164619"/>
  <p:tag name="MH_LIBRARY" val="GRAPHIC"/>
  <p:tag name="MH_ORDER" val="Rectangle 39"/>
  <p:tag name="KSO_WM_TAG_VERSION" val="1.0"/>
  <p:tag name="KSO_WM_BEAUTIFY_FLAG" val="#wm#"/>
  <p:tag name="KSO_WM_UNIT_TYPE" val="i"/>
  <p:tag name="KSO_WM_UNIT_ID" val="custom160106_8*i*5"/>
  <p:tag name="KSO_WM_TEMPLATE_CATEGORY" val="custom"/>
  <p:tag name="KSO_WM_TEMPLATE_INDEX" val="160106"/>
</p:tagLst>
</file>

<file path=ppt/tags/tag29.xml><?xml version="1.0" encoding="utf-8"?>
<p:tagLst xmlns:p="http://schemas.openxmlformats.org/presentationml/2006/main">
  <p:tag name="MH" val="20150923164619"/>
  <p:tag name="MH_LIBRARY" val="GRAPHIC"/>
  <p:tag name="MH_ORDER" val="Rectangle 40"/>
  <p:tag name="KSO_WM_TAG_VERSION" val="1.0"/>
  <p:tag name="KSO_WM_BEAUTIFY_FLAG" val="#wm#"/>
  <p:tag name="KSO_WM_UNIT_TYPE" val="i"/>
  <p:tag name="KSO_WM_UNIT_ID" val="custom160106_8*i*6"/>
  <p:tag name="KSO_WM_TEMPLATE_CATEGORY" val="custom"/>
  <p:tag name="KSO_WM_TEMPLATE_INDEX" val="160106"/>
</p:tagLst>
</file>

<file path=ppt/tags/tag30.xml><?xml version="1.0" encoding="utf-8"?>
<p:tagLst xmlns:p="http://schemas.openxmlformats.org/presentationml/2006/main">
  <p:tag name="MH" val="20150923164619"/>
  <p:tag name="MH_LIBRARY" val="GRAPHIC"/>
  <p:tag name="MH_ORDER" val="Rectangle 41"/>
  <p:tag name="KSO_WM_TAG_VERSION" val="1.0"/>
  <p:tag name="KSO_WM_BEAUTIFY_FLAG" val="#wm#"/>
  <p:tag name="KSO_WM_UNIT_TYPE" val="i"/>
  <p:tag name="KSO_WM_UNIT_ID" val="custom160106_8*i*7"/>
  <p:tag name="KSO_WM_TEMPLATE_CATEGORY" val="custom"/>
  <p:tag name="KSO_WM_TEMPLATE_INDEX" val="160106"/>
</p:tagLst>
</file>

<file path=ppt/tags/tag31.xml><?xml version="1.0" encoding="utf-8"?>
<p:tagLst xmlns:p="http://schemas.openxmlformats.org/presentationml/2006/main">
  <p:tag name="MH" val="20150923164619"/>
  <p:tag name="MH_LIBRARY" val="GRAPHIC"/>
  <p:tag name="MH_ORDER" val="Rectangle 42"/>
  <p:tag name="KSO_WM_TAG_VERSION" val="1.0"/>
  <p:tag name="KSO_WM_BEAUTIFY_FLAG" val="#wm#"/>
  <p:tag name="KSO_WM_UNIT_TYPE" val="i"/>
  <p:tag name="KSO_WM_UNIT_ID" val="custom160106_8*i*8"/>
  <p:tag name="KSO_WM_TEMPLATE_CATEGORY" val="custom"/>
  <p:tag name="KSO_WM_TEMPLATE_INDEX" val="160106"/>
</p:tagLst>
</file>

<file path=ppt/tags/tag32.xml><?xml version="1.0" encoding="utf-8"?>
<p:tagLst xmlns:p="http://schemas.openxmlformats.org/presentationml/2006/main">
  <p:tag name="MH" val="20150923164619"/>
  <p:tag name="MH_LIBRARY" val="GRAPHIC"/>
  <p:tag name="MH_ORDER" val="Rectangle 43"/>
  <p:tag name="KSO_WM_TAG_VERSION" val="1.0"/>
  <p:tag name="KSO_WM_BEAUTIFY_FLAG" val="#wm#"/>
  <p:tag name="KSO_WM_UNIT_TYPE" val="i"/>
  <p:tag name="KSO_WM_UNIT_ID" val="custom160106_8*i*9"/>
  <p:tag name="KSO_WM_TEMPLATE_CATEGORY" val="custom"/>
  <p:tag name="KSO_WM_TEMPLATE_INDEX" val="160106"/>
</p:tagLst>
</file>

<file path=ppt/tags/tag33.xml><?xml version="1.0" encoding="utf-8"?>
<p:tagLst xmlns:p="http://schemas.openxmlformats.org/presentationml/2006/main">
  <p:tag name="MH" val="20150923164619"/>
  <p:tag name="MH_LIBRARY" val="GRAPHIC"/>
  <p:tag name="MH_ORDER" val="Rectangle 44"/>
  <p:tag name="KSO_WM_TAG_VERSION" val="1.0"/>
  <p:tag name="KSO_WM_BEAUTIFY_FLAG" val="#wm#"/>
  <p:tag name="KSO_WM_UNIT_TYPE" val="i"/>
  <p:tag name="KSO_WM_UNIT_ID" val="custom160106_8*i*10"/>
  <p:tag name="KSO_WM_TEMPLATE_CATEGORY" val="custom"/>
  <p:tag name="KSO_WM_TEMPLATE_INDEX" val="160106"/>
</p:tagLst>
</file>

<file path=ppt/tags/tag34.xml><?xml version="1.0" encoding="utf-8"?>
<p:tagLst xmlns:p="http://schemas.openxmlformats.org/presentationml/2006/main">
  <p:tag name="MH" val="20150923164619"/>
  <p:tag name="MH_LIBRARY" val="GRAPHIC"/>
  <p:tag name="MH_ORDER" val="Rectangle 45"/>
  <p:tag name="KSO_WM_TAG_VERSION" val="1.0"/>
  <p:tag name="KSO_WM_BEAUTIFY_FLAG" val="#wm#"/>
  <p:tag name="KSO_WM_UNIT_TYPE" val="i"/>
  <p:tag name="KSO_WM_UNIT_ID" val="custom160106_8*i*11"/>
  <p:tag name="KSO_WM_TEMPLATE_CATEGORY" val="custom"/>
  <p:tag name="KSO_WM_TEMPLATE_INDEX" val="160106"/>
</p:tagLst>
</file>

<file path=ppt/tags/tag35.xml><?xml version="1.0" encoding="utf-8"?>
<p:tagLst xmlns:p="http://schemas.openxmlformats.org/presentationml/2006/main">
  <p:tag name="MH" val="20150923164619"/>
  <p:tag name="MH_LIBRARY" val="GRAPHIC"/>
  <p:tag name="MH_ORDER" val="Rectangle 55"/>
  <p:tag name="KSO_WM_TAG_VERSION" val="1.0"/>
  <p:tag name="KSO_WM_BEAUTIFY_FLAG" val="#wm#"/>
  <p:tag name="KSO_WM_UNIT_TYPE" val="i"/>
  <p:tag name="KSO_WM_UNIT_ID" val="custom160106_8*i*12"/>
  <p:tag name="KSO_WM_TEMPLATE_CATEGORY" val="custom"/>
  <p:tag name="KSO_WM_TEMPLATE_INDEX" val="160106"/>
</p:tagLst>
</file>

<file path=ppt/tags/tag36.xml><?xml version="1.0" encoding="utf-8"?>
<p:tagLst xmlns:p="http://schemas.openxmlformats.org/presentationml/2006/main">
  <p:tag name="MH" val="20150923164619"/>
  <p:tag name="MH_LIBRARY" val="GRAPHIC"/>
  <p:tag name="MH_ORDER" val="Rectangle 56"/>
  <p:tag name="KSO_WM_TAG_VERSION" val="1.0"/>
  <p:tag name="KSO_WM_BEAUTIFY_FLAG" val="#wm#"/>
  <p:tag name="KSO_WM_UNIT_TYPE" val="i"/>
  <p:tag name="KSO_WM_UNIT_ID" val="custom160106_8*i*13"/>
  <p:tag name="KSO_WM_TEMPLATE_CATEGORY" val="custom"/>
  <p:tag name="KSO_WM_TEMPLATE_INDEX" val="160106"/>
</p:tagLst>
</file>

<file path=ppt/tags/tag37.xml><?xml version="1.0" encoding="utf-8"?>
<p:tagLst xmlns:p="http://schemas.openxmlformats.org/presentationml/2006/main">
  <p:tag name="MH" val="20150923164619"/>
  <p:tag name="MH_LIBRARY" val="GRAPHIC"/>
  <p:tag name="MH_ORDER" val="Rectangle 57"/>
  <p:tag name="KSO_WM_TAG_VERSION" val="1.0"/>
  <p:tag name="KSO_WM_BEAUTIFY_FLAG" val="#wm#"/>
  <p:tag name="KSO_WM_UNIT_TYPE" val="i"/>
  <p:tag name="KSO_WM_UNIT_ID" val="custom160106_8*i*14"/>
  <p:tag name="KSO_WM_TEMPLATE_CATEGORY" val="custom"/>
  <p:tag name="KSO_WM_TEMPLATE_INDEX" val="160106"/>
</p:tagLst>
</file>

<file path=ppt/tags/tag38.xml><?xml version="1.0" encoding="utf-8"?>
<p:tagLst xmlns:p="http://schemas.openxmlformats.org/presentationml/2006/main">
  <p:tag name="MH" val="20150923164619"/>
  <p:tag name="MH_LIBRARY" val="GRAPHIC"/>
  <p:tag name="MH_ORDER" val="Rectangle 58"/>
  <p:tag name="KSO_WM_TAG_VERSION" val="1.0"/>
  <p:tag name="KSO_WM_BEAUTIFY_FLAG" val="#wm#"/>
  <p:tag name="KSO_WM_UNIT_TYPE" val="i"/>
  <p:tag name="KSO_WM_UNIT_ID" val="custom160106_8*i*15"/>
  <p:tag name="KSO_WM_TEMPLATE_CATEGORY" val="custom"/>
  <p:tag name="KSO_WM_TEMPLATE_INDEX" val="160106"/>
</p:tagLst>
</file>

<file path=ppt/tags/tag39.xml><?xml version="1.0" encoding="utf-8"?>
<p:tagLst xmlns:p="http://schemas.openxmlformats.org/presentationml/2006/main">
  <p:tag name="MH" val="20150923164619"/>
  <p:tag name="MH_LIBRARY" val="GRAPHIC"/>
  <p:tag name="MH_ORDER" val="Oval 59"/>
  <p:tag name="KSO_WM_TAG_VERSION" val="1.0"/>
  <p:tag name="KSO_WM_BEAUTIFY_FLAG" val="#wm#"/>
  <p:tag name="KSO_WM_UNIT_TYPE" val="i"/>
  <p:tag name="KSO_WM_UNIT_ID" val="custom160106_8*i*16"/>
  <p:tag name="KSO_WM_TEMPLATE_CATEGORY" val="custom"/>
  <p:tag name="KSO_WM_TEMPLATE_INDEX" val="160106"/>
</p:tagLst>
</file>

<file path=ppt/tags/tag40.xml><?xml version="1.0" encoding="utf-8"?>
<p:tagLst xmlns:p="http://schemas.openxmlformats.org/presentationml/2006/main">
  <p:tag name="MH" val="20150923164619"/>
  <p:tag name="MH_LIBRARY" val="GRAPHIC"/>
  <p:tag name="MH_ORDER" val="Oval 60"/>
  <p:tag name="KSO_WM_TAG_VERSION" val="1.0"/>
  <p:tag name="KSO_WM_BEAUTIFY_FLAG" val="#wm#"/>
  <p:tag name="KSO_WM_UNIT_TYPE" val="i"/>
  <p:tag name="KSO_WM_UNIT_ID" val="custom160106_8*i*17"/>
  <p:tag name="KSO_WM_TEMPLATE_CATEGORY" val="custom"/>
  <p:tag name="KSO_WM_TEMPLATE_INDEX" val="160106"/>
</p:tagLst>
</file>

<file path=ppt/tags/tag41.xml><?xml version="1.0" encoding="utf-8"?>
<p:tagLst xmlns:p="http://schemas.openxmlformats.org/presentationml/2006/main">
  <p:tag name="MH" val="20150923164619"/>
  <p:tag name="MH_LIBRARY" val="GRAPHIC"/>
  <p:tag name="MH_ORDER" val="Oval 62"/>
  <p:tag name="KSO_WM_TAG_VERSION" val="1.0"/>
  <p:tag name="KSO_WM_BEAUTIFY_FLAG" val="#wm#"/>
  <p:tag name="KSO_WM_UNIT_TYPE" val="i"/>
  <p:tag name="KSO_WM_UNIT_ID" val="custom160106_8*i*18"/>
  <p:tag name="KSO_WM_TEMPLATE_CATEGORY" val="custom"/>
  <p:tag name="KSO_WM_TEMPLATE_INDEX" val="160106"/>
</p:tagLst>
</file>

<file path=ppt/tags/tag42.xml><?xml version="1.0" encoding="utf-8"?>
<p:tagLst xmlns:p="http://schemas.openxmlformats.org/presentationml/2006/main">
  <p:tag name="MH" val="20150923164619"/>
  <p:tag name="MH_LIBRARY" val="GRAPHIC"/>
  <p:tag name="MH_ORDER" val="Oval 63"/>
  <p:tag name="KSO_WM_TAG_VERSION" val="1.0"/>
  <p:tag name="KSO_WM_BEAUTIFY_FLAG" val="#wm#"/>
  <p:tag name="KSO_WM_UNIT_TYPE" val="i"/>
  <p:tag name="KSO_WM_UNIT_ID" val="custom160106_8*i*19"/>
  <p:tag name="KSO_WM_TEMPLATE_CATEGORY" val="custom"/>
  <p:tag name="KSO_WM_TEMPLATE_INDEX" val="160106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06_8*i*20"/>
  <p:tag name="KSO_WM_TEMPLATE_CATEGORY" val="custom"/>
  <p:tag name="KSO_WM_TEMPLATE_INDEX" val="160106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64619"/>
  <p:tag name="MH_LIBRARY" val="GRAPHIC"/>
  <p:tag name="MH_ORDER" val="Rectangle 47"/>
  <p:tag name="KSO_WM_UNIT_TYPE" val="l_i"/>
  <p:tag name="KSO_WM_UNIT_INDEX" val="1_1"/>
  <p:tag name="KSO_WM_UNIT_ID" val="custom160106_8*l_i*1_1"/>
  <p:tag name="KSO_WM_UNIT_CLEAR" val="1"/>
  <p:tag name="KSO_WM_UNIT_LAYERLEVEL" val="1_1"/>
  <p:tag name="KSO_WM_DIAGRAM_GROUP_CODE" val="l1-1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64619"/>
  <p:tag name="MH_LIBRARY" val="GRAPHIC"/>
  <p:tag name="MH_ORDER" val="TextBox 32"/>
  <p:tag name="KSO_WM_UNIT_TYPE" val="l_h_f"/>
  <p:tag name="KSO_WM_UNIT_INDEX" val="1_1_1"/>
  <p:tag name="KSO_WM_UNIT_ID" val="custom160106_8*l_h_f*1_1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06_8*i*25"/>
  <p:tag name="KSO_WM_TEMPLATE_CATEGORY" val="custom"/>
  <p:tag name="KSO_WM_TEMPLATE_INDEX" val="160106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64619"/>
  <p:tag name="MH_LIBRARY" val="GRAPHIC"/>
  <p:tag name="MH_ORDER" val="Rectangle 49"/>
  <p:tag name="KSO_WM_UNIT_TYPE" val="l_i"/>
  <p:tag name="KSO_WM_UNIT_INDEX" val="1_2"/>
  <p:tag name="KSO_WM_UNIT_ID" val="custom160106_8*l_i*1_2"/>
  <p:tag name="KSO_WM_UNIT_CLEAR" val="1"/>
  <p:tag name="KSO_WM_UNIT_LAYERLEVEL" val="1_1"/>
  <p:tag name="KSO_WM_DIAGRAM_GROUP_CODE" val="l1-1"/>
</p:tagLst>
</file>

<file path=ppt/tags/tag4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64619"/>
  <p:tag name="MH_LIBRARY" val="GRAPHIC"/>
  <p:tag name="MH_ORDER" val="TextBox 33"/>
  <p:tag name="KSO_WM_UNIT_TYPE" val="l_h_f"/>
  <p:tag name="KSO_WM_UNIT_INDEX" val="1_2_1"/>
  <p:tag name="KSO_WM_UNIT_ID" val="custom160106_8*l_h_f*1_2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06_8*i*30"/>
  <p:tag name="KSO_WM_TEMPLATE_CATEGORY" val="custom"/>
  <p:tag name="KSO_WM_TEMPLATE_INDEX" val="160106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64619"/>
  <p:tag name="MH_LIBRARY" val="GRAPHIC"/>
  <p:tag name="MH_ORDER" val="Rectangle 50"/>
  <p:tag name="KSO_WM_UNIT_TYPE" val="l_i"/>
  <p:tag name="KSO_WM_UNIT_INDEX" val="1_3"/>
  <p:tag name="KSO_WM_UNIT_ID" val="custom160106_8*l_i*1_3"/>
  <p:tag name="KSO_WM_UNIT_CLEAR" val="1"/>
  <p:tag name="KSO_WM_UNIT_LAYERLEVEL" val="1_1"/>
  <p:tag name="KSO_WM_DIAGRAM_GROUP_CODE" val="l1-1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64619"/>
  <p:tag name="MH_LIBRARY" val="GRAPHIC"/>
  <p:tag name="MH_ORDER" val="TextBox 35"/>
  <p:tag name="KSO_WM_UNIT_TYPE" val="l_h_f"/>
  <p:tag name="KSO_WM_UNIT_INDEX" val="1_3_1"/>
  <p:tag name="KSO_WM_UNIT_ID" val="custom160106_8*l_h_f*1_3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2.xml><?xml version="1.0" encoding="utf-8"?>
<p:tagLst xmlns:p="http://schemas.openxmlformats.org/presentationml/2006/main">
  <p:tag name="MH" val="20150923164619"/>
  <p:tag name="MH_LIBRARY" val="GRAPHIC"/>
  <p:tag name="KSO_WM_TEMPLATE_CATEGORY" val="custom"/>
  <p:tag name="KSO_WM_TEMPLATE_INDEX" val="160106"/>
  <p:tag name="KSO_WM_TAG_VERSION" val="1.0"/>
  <p:tag name="KSO_WM_SLIDE_ID" val="custom160106_8"/>
  <p:tag name="KSO_WM_SLIDE_INDEX" val="8"/>
  <p:tag name="KSO_WM_SLIDE_ITEM_CNT" val="3"/>
  <p:tag name="KSO_WM_SLIDE_LAYOUT" val="l"/>
  <p:tag name="KSO_WM_SLIDE_LAYOUT_CNT" val="1"/>
  <p:tag name="KSO_WM_SLIDE_TYPE" val="contents"/>
  <p:tag name="KSO_WM_BEAUTIFY_FLAG" val="#wm#"/>
  <p:tag name="KSO_WM_DIAGRAM_GROUP_CODE" val="l1-1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71423"/>
  <p:tag name="MH_LIBRARY" val="GRAPHIC"/>
  <p:tag name="MH_ORDER" val="Rectangle 31"/>
  <p:tag name="KSO_WM_UNIT_TYPE" val="e"/>
  <p:tag name="KSO_WM_UNIT_INDEX" val="1"/>
  <p:tag name="KSO_WM_UNIT_ID" val="custom160106_12*e*1"/>
  <p:tag name="KSO_WM_UNIT_CLEAR" val="1"/>
  <p:tag name="KSO_WM_UNIT_LAYERLEVEL" val="1"/>
  <p:tag name="KSO_WM_UNIT_VALUE" val="2"/>
  <p:tag name="KSO_WM_UNIT_HIGHLIGHT" val="0"/>
  <p:tag name="KSO_WM_UNIT_COMPATIBLE" val="1"/>
  <p:tag name="KSO_WM_UNIT_PRESET_TEXT" val="01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KSO_WM_UNIT_TYPE" val="a"/>
  <p:tag name="KSO_WM_UNIT_INDEX" val="1"/>
  <p:tag name="KSO_WM_UNIT_ID" val="custom160106_12*a*1"/>
  <p:tag name="KSO_WM_UNIT_CLEAR" val="1"/>
  <p:tag name="KSO_WM_UNIT_LAYERLEVEL" val="1"/>
  <p:tag name="KSO_WM_UNIT_VALUE" val="14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5.xml><?xml version="1.0" encoding="utf-8"?>
<p:tagLst xmlns:p="http://schemas.openxmlformats.org/presentationml/2006/main">
  <p:tag name="MH" val="20150923171423"/>
  <p:tag name="MH_LIBRARY" val="GRAPHIC"/>
  <p:tag name="KSO_WM_TEMPLATE_CATEGORY" val="custom"/>
  <p:tag name="KSO_WM_TEMPLATE_INDEX" val="160106"/>
  <p:tag name="KSO_WM_TAG_VERSION" val="1.0"/>
  <p:tag name="KSO_WM_SLIDE_ID" val="custom160106_12"/>
  <p:tag name="KSO_WM_SLIDE_INDEX" val="12"/>
  <p:tag name="KSO_WM_SLIDE_ITEM_CNT" val="1"/>
  <p:tag name="KSO_WM_SLIDE_LAYOUT" val="a_e"/>
  <p:tag name="KSO_WM_SLIDE_LAYOUT_CNT" val="1_1"/>
  <p:tag name="KSO_WM_SLIDE_TYPE" val="sectionTitle"/>
  <p:tag name="KSO_WM_BEAUTIFY_FLAG" val="#wm#"/>
</p:tagLst>
</file>

<file path=ppt/tags/tag56.xml><?xml version="1.0" encoding="utf-8"?>
<p:tagLst xmlns:p="http://schemas.openxmlformats.org/presentationml/2006/main">
  <p:tag name="MH" val="20150923170505"/>
  <p:tag name="MH_LIBRARY" val="GRAPHIC"/>
  <p:tag name="MH_TYPE" val="Other"/>
  <p:tag name="MH_ORDER" val="1"/>
  <p:tag name="KSO_WM_TAG_VERSION" val="1.0"/>
  <p:tag name="KSO_WM_BEAUTIFY_FLAG" val="#wm#"/>
  <p:tag name="KSO_WM_UNIT_TYPE" val="i"/>
  <p:tag name="KSO_WM_UNIT_ID" val="custom160106_27*i*0"/>
  <p:tag name="KSO_WM_TEMPLATE_CATEGORY" val="custom"/>
  <p:tag name="KSO_WM_TEMPLATE_INDEX" val="160106"/>
</p:tagLst>
</file>

<file path=ppt/tags/tag57.xml><?xml version="1.0" encoding="utf-8"?>
<p:tagLst xmlns:p="http://schemas.openxmlformats.org/presentationml/2006/main">
  <p:tag name="MH" val="20150923170505"/>
  <p:tag name="MH_LIBRARY" val="GRAPHIC"/>
  <p:tag name="MH_TYPE" val="Other"/>
  <p:tag name="MH_ORDER" val="2"/>
  <p:tag name="KSO_WM_TAG_VERSION" val="1.0"/>
  <p:tag name="KSO_WM_BEAUTIFY_FLAG" val="#wm#"/>
  <p:tag name="KSO_WM_UNIT_TYPE" val="i"/>
  <p:tag name="KSO_WM_UNIT_ID" val="custom160106_27*i*1"/>
  <p:tag name="KSO_WM_TEMPLATE_CATEGORY" val="custom"/>
  <p:tag name="KSO_WM_TEMPLATE_INDEX" val="160106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70505"/>
  <p:tag name="MH_LIBRARY" val="GRAPHIC"/>
  <p:tag name="MH_TYPE" val="SubTitle"/>
  <p:tag name="MH_ORDER" val="1"/>
  <p:tag name="KSO_WM_UNIT_TYPE" val="a"/>
  <p:tag name="KSO_WM_UNIT_INDEX" val="1"/>
  <p:tag name="KSO_WM_UNIT_ID" val="custom160106_27*a*1"/>
  <p:tag name="KSO_WM_UNIT_CLEAR" val="1"/>
  <p:tag name="KSO_WM_UNIT_LAYERLEVEL" val="1"/>
  <p:tag name="KSO_WM_UNIT_VALUE" val="15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9.xml><?xml version="1.0" encoding="utf-8"?>
<p:tagLst xmlns:p="http://schemas.openxmlformats.org/presentationml/2006/main">
  <p:tag name="MH" val="20150923170505"/>
  <p:tag name="MH_LIBRARY" val="GRAPHIC"/>
  <p:tag name="MH_TYPE" val="Other"/>
  <p:tag name="MH_ORDER" val="3"/>
  <p:tag name="KSO_WM_TAG_VERSION" val="1.0"/>
  <p:tag name="KSO_WM_BEAUTIFY_FLAG" val="#wm#"/>
  <p:tag name="KSO_WM_UNIT_TYPE" val="i"/>
  <p:tag name="KSO_WM_UNIT_ID" val="custom160106_27*i*4"/>
  <p:tag name="KSO_WM_TEMPLATE_CATEGORY" val="custom"/>
  <p:tag name="KSO_WM_TEMPLATE_INDEX" val="160106"/>
</p:tagLst>
</file>

<file path=ppt/tags/tag60.xml><?xml version="1.0" encoding="utf-8"?>
<p:tagLst xmlns:p="http://schemas.openxmlformats.org/presentationml/2006/main">
  <p:tag name="MH" val="20150923170505"/>
  <p:tag name="MH_LIBRARY" val="GRAPHIC"/>
  <p:tag name="MH_TYPE" val="Other"/>
  <p:tag name="MH_ORDER" val="4"/>
  <p:tag name="KSO_WM_TAG_VERSION" val="1.0"/>
  <p:tag name="KSO_WM_BEAUTIFY_FLAG" val="#wm#"/>
  <p:tag name="KSO_WM_UNIT_TYPE" val="i"/>
  <p:tag name="KSO_WM_UNIT_ID" val="custom160106_27*i*5"/>
  <p:tag name="KSO_WM_TEMPLATE_CATEGORY" val="custom"/>
  <p:tag name="KSO_WM_TEMPLATE_INDEX" val="160106"/>
</p:tagLst>
</file>

<file path=ppt/tags/tag61.xml><?xml version="1.0" encoding="utf-8"?>
<p:tagLst xmlns:p="http://schemas.openxmlformats.org/presentationml/2006/main">
  <p:tag name="MH" val="20150923170505"/>
  <p:tag name="MH_LIBRARY" val="GRAPHIC"/>
  <p:tag name="MH_TYPE" val="Other"/>
  <p:tag name="MH_ORDER" val="5"/>
  <p:tag name="KSO_WM_TAG_VERSION" val="1.0"/>
  <p:tag name="KSO_WM_BEAUTIFY_FLAG" val="#wm#"/>
  <p:tag name="KSO_WM_UNIT_TYPE" val="i"/>
  <p:tag name="KSO_WM_UNIT_ID" val="custom160106_27*i*6"/>
  <p:tag name="KSO_WM_TEMPLATE_CATEGORY" val="custom"/>
  <p:tag name="KSO_WM_TEMPLATE_INDEX" val="160106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70505"/>
  <p:tag name="MH_LIBRARY" val="GRAPHIC"/>
  <p:tag name="MH_TYPE" val="Picture"/>
  <p:tag name="MH_ORDER" val="1"/>
  <p:tag name="KSO_WM_UNIT_TYPE" val="d"/>
  <p:tag name="KSO_WM_UNIT_INDEX" val="1"/>
  <p:tag name="KSO_WM_UNIT_ID" val="custom160106_27*d*1"/>
  <p:tag name="KSO_WM_UNIT_CLEAR" val="0"/>
  <p:tag name="KSO_WM_UNIT_LAYERLEVEL" val="1"/>
  <p:tag name="KSO_WM_UNIT_VALUE" val="1911*1329"/>
  <p:tag name="KSO_WM_UNIT_HIGHLIGHT" val="0"/>
  <p:tag name="KSO_WM_UNIT_COMPATIBLE" val="0"/>
</p:tagLst>
</file>

<file path=ppt/tags/tag63.xml><?xml version="1.0" encoding="utf-8"?>
<p:tagLst xmlns:p="http://schemas.openxmlformats.org/presentationml/2006/main">
  <p:tag name="MH_TYPE" val="#NeiR#"/>
  <p:tag name="MH_NUMBER" val="1"/>
  <p:tag name="MH_CATEGORY" val="#TuWHP#"/>
  <p:tag name="MH_LAYOUT" val="SubTitleText"/>
  <p:tag name="MH" val="20150923170505"/>
  <p:tag name="MH_LIBRARY" val="GRAPHIC"/>
  <p:tag name="KSO_WM_TEMPLATE_CATEGORY" val="custom"/>
  <p:tag name="KSO_WM_TEMPLATE_INDEX" val="160106"/>
  <p:tag name="KSO_WM_TAG_VERSION" val="1.0"/>
  <p:tag name="KSO_WM_SLIDE_ID" val="custom160106_27"/>
  <p:tag name="KSO_WM_SLIDE_INDEX" val="27"/>
  <p:tag name="KSO_WM_SLIDE_ITEM_CNT" val="2"/>
  <p:tag name="KSO_WM_SLIDE_LAYOUT" val="a_f_d"/>
  <p:tag name="KSO_WM_SLIDE_LAYOUT_CNT" val="1_1_1"/>
  <p:tag name="KSO_WM_SLIDE_TYPE" val="text"/>
  <p:tag name="KSO_WM_BEAUTIFY_FLAG" val="#wm#"/>
  <p:tag name="KSO_WM_SLIDE_POSITION" val="58*0"/>
  <p:tag name="KSO_WM_SLIDE_SIZE" val="902*542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71423"/>
  <p:tag name="MH_LIBRARY" val="GRAPHIC"/>
  <p:tag name="MH_ORDER" val="Rectangle 31"/>
  <p:tag name="KSO_WM_UNIT_TYPE" val="e"/>
  <p:tag name="KSO_WM_UNIT_INDEX" val="1"/>
  <p:tag name="KSO_WM_UNIT_ID" val="custom160106_12*e*1"/>
  <p:tag name="KSO_WM_UNIT_CLEAR" val="1"/>
  <p:tag name="KSO_WM_UNIT_LAYERLEVEL" val="1"/>
  <p:tag name="KSO_WM_UNIT_VALUE" val="2"/>
  <p:tag name="KSO_WM_UNIT_HIGHLIGHT" val="0"/>
  <p:tag name="KSO_WM_UNIT_COMPATIBLE" val="1"/>
  <p:tag name="KSO_WM_UNIT_PRESET_TEXT" val="01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KSO_WM_UNIT_TYPE" val="a"/>
  <p:tag name="KSO_WM_UNIT_INDEX" val="1"/>
  <p:tag name="KSO_WM_UNIT_ID" val="custom160106_12*a*1"/>
  <p:tag name="KSO_WM_UNIT_CLEAR" val="1"/>
  <p:tag name="KSO_WM_UNIT_LAYERLEVEL" val="1"/>
  <p:tag name="KSO_WM_UNIT_VALUE" val="14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6.xml><?xml version="1.0" encoding="utf-8"?>
<p:tagLst xmlns:p="http://schemas.openxmlformats.org/presentationml/2006/main">
  <p:tag name="MH" val="20150923171423"/>
  <p:tag name="MH_LIBRARY" val="GRAPHIC"/>
  <p:tag name="KSO_WM_TEMPLATE_CATEGORY" val="custom"/>
  <p:tag name="KSO_WM_TEMPLATE_INDEX" val="160106"/>
  <p:tag name="KSO_WM_TAG_VERSION" val="1.0"/>
  <p:tag name="KSO_WM_SLIDE_ID" val="custom160106_12"/>
  <p:tag name="KSO_WM_SLIDE_INDEX" val="12"/>
  <p:tag name="KSO_WM_SLIDE_ITEM_CNT" val="1"/>
  <p:tag name="KSO_WM_SLIDE_LAYOUT" val="a_e"/>
  <p:tag name="KSO_WM_SLIDE_LAYOUT_CNT" val="1_1"/>
  <p:tag name="KSO_WM_SLIDE_TYPE" val="sectionTitle"/>
  <p:tag name="KSO_WM_BEAUTIFY_FLAG" val="#wm#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MH" val="20150923171423"/>
  <p:tag name="MH_LIBRARY" val="GRAPHIC"/>
  <p:tag name="MH_ORDER" val="Rectangle 31"/>
  <p:tag name="KSO_WM_UNIT_TYPE" val="e"/>
  <p:tag name="KSO_WM_UNIT_INDEX" val="1"/>
  <p:tag name="KSO_WM_UNIT_ID" val="custom160106_12*e*1"/>
  <p:tag name="KSO_WM_UNIT_CLEAR" val="1"/>
  <p:tag name="KSO_WM_UNIT_LAYERLEVEL" val="1"/>
  <p:tag name="KSO_WM_UNIT_VALUE" val="2"/>
  <p:tag name="KSO_WM_UNIT_HIGHLIGHT" val="0"/>
  <p:tag name="KSO_WM_UNIT_COMPATIBLE" val="1"/>
  <p:tag name="KSO_WM_UNIT_PRESET_TEXT" val="01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06"/>
  <p:tag name="KSO_WM_UNIT_TYPE" val="a"/>
  <p:tag name="KSO_WM_UNIT_INDEX" val="1"/>
  <p:tag name="KSO_WM_UNIT_ID" val="custom160106_12*a*1"/>
  <p:tag name="KSO_WM_UNIT_CLEAR" val="1"/>
  <p:tag name="KSO_WM_UNIT_LAYERLEVEL" val="1"/>
  <p:tag name="KSO_WM_UNIT_VALUE" val="14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9.xml><?xml version="1.0" encoding="utf-8"?>
<p:tagLst xmlns:p="http://schemas.openxmlformats.org/presentationml/2006/main">
  <p:tag name="MH" val="20150923171423"/>
  <p:tag name="MH_LIBRARY" val="GRAPHIC"/>
  <p:tag name="KSO_WM_TEMPLATE_CATEGORY" val="custom"/>
  <p:tag name="KSO_WM_TEMPLATE_INDEX" val="160106"/>
  <p:tag name="KSO_WM_TAG_VERSION" val="1.0"/>
  <p:tag name="KSO_WM_SLIDE_ID" val="custom160106_12"/>
  <p:tag name="KSO_WM_SLIDE_INDEX" val="12"/>
  <p:tag name="KSO_WM_SLIDE_ITEM_CNT" val="1"/>
  <p:tag name="KSO_WM_SLIDE_LAYOUT" val="a_e"/>
  <p:tag name="KSO_WM_SLIDE_LAYOUT_CNT" val="1_1"/>
  <p:tag name="KSO_WM_SLIDE_TYPE" val="sectionTitle"/>
  <p:tag name="KSO_WM_BEAUTIFY_FLAG" val="#wm#"/>
</p:tagLst>
</file>

<file path=ppt/tags/tag70.xml><?xml version="1.0" encoding="utf-8"?>
<p:tagLst xmlns:p="http://schemas.openxmlformats.org/presentationml/2006/main">
  <p:tag name="MH" val="20150923171331"/>
  <p:tag name="MH_LIBRARY" val="GRAPHIC"/>
  <p:tag name="MH_ORDER" val="Freeform 28"/>
  <p:tag name="KSO_WM_TAG_VERSION" val="1.0"/>
  <p:tag name="KSO_WM_BEAUTIFY_FLAG" val="#wm#"/>
  <p:tag name="KSO_WM_UNIT_TYPE" val="i"/>
  <p:tag name="KSO_WM_UNIT_ID" val="custom160106_29*i*0"/>
  <p:tag name="KSO_WM_TEMPLATE_CATEGORY" val="custom"/>
  <p:tag name="KSO_WM_TEMPLATE_INDEX" val="160106"/>
</p:tagLst>
</file>

<file path=ppt/tags/tag71.xml><?xml version="1.0" encoding="utf-8"?>
<p:tagLst xmlns:p="http://schemas.openxmlformats.org/presentationml/2006/main">
  <p:tag name="MH" val="20150923171331"/>
  <p:tag name="MH_LIBRARY" val="GRAPHIC"/>
  <p:tag name="MH_ORDER" val="Freeform 9"/>
  <p:tag name="KSO_WM_TAG_VERSION" val="1.0"/>
  <p:tag name="KSO_WM_BEAUTIFY_FLAG" val="#wm#"/>
  <p:tag name="KSO_WM_UNIT_TYPE" val="i"/>
  <p:tag name="KSO_WM_UNIT_ID" val="custom160106_29*i*1"/>
  <p:tag name="KSO_WM_TEMPLATE_CATEGORY" val="custom"/>
  <p:tag name="KSO_WM_TEMPLATE_INDEX" val="160106"/>
</p:tagLst>
</file>

<file path=ppt/tags/tag72.xml><?xml version="1.0" encoding="utf-8"?>
<p:tagLst xmlns:p="http://schemas.openxmlformats.org/presentationml/2006/main">
  <p:tag name="MH" val="20150923171331"/>
  <p:tag name="MH_LIBRARY" val="GRAPHIC"/>
  <p:tag name="MH_ORDER" val="Freeform 10"/>
  <p:tag name="KSO_WM_TAG_VERSION" val="1.0"/>
  <p:tag name="KSO_WM_BEAUTIFY_FLAG" val="#wm#"/>
  <p:tag name="KSO_WM_UNIT_TYPE" val="i"/>
  <p:tag name="KSO_WM_UNIT_ID" val="custom160106_29*i*2"/>
  <p:tag name="KSO_WM_TEMPLATE_CATEGORY" val="custom"/>
  <p:tag name="KSO_WM_TEMPLATE_INDEX" val="160106"/>
</p:tagLst>
</file>

<file path=ppt/tags/tag73.xml><?xml version="1.0" encoding="utf-8"?>
<p:tagLst xmlns:p="http://schemas.openxmlformats.org/presentationml/2006/main">
  <p:tag name="MH" val="20150923171331"/>
  <p:tag name="MH_LIBRARY" val="GRAPHIC"/>
  <p:tag name="KSO_WM_TEMPLATE_CATEGORY" val="custom"/>
  <p:tag name="KSO_WM_TEMPLATE_INDEX" val="160106"/>
  <p:tag name="KSO_WM_TAG_VERSION" val="1.0"/>
  <p:tag name="KSO_WM_SLIDE_ID" val="custom160106_29"/>
  <p:tag name="KSO_WM_SLIDE_INDEX" val="29"/>
  <p:tag name="KSO_WM_SLIDE_ITEM_CNT" val="0"/>
  <p:tag name="KSO_WM_SLIDE_TYPE" val="endPage"/>
  <p:tag name="KSO_WM_BEAUTIFY_FLAG" val="#wm#"/>
</p:tagLst>
</file>

<file path=ppt/theme/theme1.xml><?xml version="1.0" encoding="utf-8"?>
<a:theme xmlns:a="http://schemas.openxmlformats.org/drawingml/2006/main" name="A000120140530A99PPBG">
  <a:themeElements>
    <a:clrScheme name="自定义 656">
      <a:dk1>
        <a:srgbClr val="434547"/>
      </a:dk1>
      <a:lt1>
        <a:srgbClr val="FFFFFF"/>
      </a:lt1>
      <a:dk2>
        <a:srgbClr val="FFFFFF"/>
      </a:dk2>
      <a:lt2>
        <a:srgbClr val="434547"/>
      </a:lt2>
      <a:accent1>
        <a:srgbClr val="E98E09"/>
      </a:accent1>
      <a:accent2>
        <a:srgbClr val="FFC000"/>
      </a:accent2>
      <a:accent3>
        <a:srgbClr val="FC986D"/>
      </a:accent3>
      <a:accent4>
        <a:srgbClr val="F76311"/>
      </a:accent4>
      <a:accent5>
        <a:srgbClr val="83B40D"/>
      </a:accent5>
      <a:accent6>
        <a:srgbClr val="00B050"/>
      </a:accent6>
      <a:hlink>
        <a:srgbClr val="00B0F0"/>
      </a:hlink>
      <a:folHlink>
        <a:srgbClr val="AFB2B4"/>
      </a:folHlink>
    </a:clrScheme>
    <a:fontScheme name="自定义 12">
      <a:majorFont>
        <a:latin typeface="Times New Roman"/>
        <a:ea typeface="楷体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2224</Words>
  <Application>WPS 演示</Application>
  <PresentationFormat>宽屏</PresentationFormat>
  <Paragraphs>222</Paragraphs>
  <Slides>41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A000120140530A99PPBG</vt:lpstr>
      <vt:lpstr>2016“知网杯”辽宁高校资源检索大赛</vt:lpstr>
      <vt:lpstr>PowerPoint 演示文稿</vt:lpstr>
      <vt:lpstr>重识中国知网（CNKI）</vt:lpstr>
      <vt:lpstr>PowerPoint 演示文稿</vt:lpstr>
      <vt:lpstr>PowerPoint 演示文稿</vt:lpstr>
      <vt:lpstr>发现CNKI里的宝藏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跨库检索</vt:lpstr>
      <vt:lpstr>高级检索</vt:lpstr>
      <vt:lpstr>分组浏览、排序——7种分组+4种排序</vt:lpstr>
      <vt:lpstr>知网节</vt:lpstr>
      <vt:lpstr>知网节</vt:lpstr>
      <vt:lpstr>知网节</vt:lpstr>
      <vt:lpstr>如何get答题技能</vt:lpstr>
      <vt:lpstr>PowerPoint 演示文稿</vt:lpstr>
      <vt:lpstr>PowerPoint 演示文稿</vt:lpstr>
      <vt:lpstr>PowerPoint 演示文稿</vt:lpstr>
      <vt:lpstr>PowerPoint 演示文稿</vt:lpstr>
      <vt:lpstr>·上述例子通用于期刊、博硕、会议、报纸等标准化数据库。 ·此外还有：统计数据库、引文数据库等分析型数据库。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Annie</cp:lastModifiedBy>
  <cp:revision>46</cp:revision>
  <dcterms:created xsi:type="dcterms:W3CDTF">2015-05-05T08:02:00Z</dcterms:created>
  <dcterms:modified xsi:type="dcterms:W3CDTF">2016-04-11T04:31:37Z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